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98" r:id="rId3"/>
    <p:sldMasterId id="2147483710" r:id="rId4"/>
    <p:sldMasterId id="2147483809" r:id="rId5"/>
    <p:sldMasterId id="2147483822" r:id="rId6"/>
    <p:sldMasterId id="2147483862" r:id="rId7"/>
    <p:sldMasterId id="2147483913" r:id="rId8"/>
    <p:sldMasterId id="2147483925" r:id="rId9"/>
    <p:sldMasterId id="2147483937" r:id="rId10"/>
    <p:sldMasterId id="2147483949" r:id="rId11"/>
  </p:sldMasterIdLst>
  <p:notesMasterIdLst>
    <p:notesMasterId r:id="rId39"/>
  </p:notesMasterIdLst>
  <p:sldIdLst>
    <p:sldId id="256" r:id="rId12"/>
    <p:sldId id="1360" r:id="rId13"/>
    <p:sldId id="1359" r:id="rId14"/>
    <p:sldId id="1242" r:id="rId15"/>
    <p:sldId id="1237" r:id="rId16"/>
    <p:sldId id="1364" r:id="rId17"/>
    <p:sldId id="1256" r:id="rId18"/>
    <p:sldId id="282" r:id="rId19"/>
    <p:sldId id="1301" r:id="rId20"/>
    <p:sldId id="1302" r:id="rId21"/>
    <p:sldId id="1303" r:id="rId22"/>
    <p:sldId id="1363" r:id="rId23"/>
    <p:sldId id="1287" r:id="rId24"/>
    <p:sldId id="1305" r:id="rId25"/>
    <p:sldId id="1292" r:id="rId26"/>
    <p:sldId id="1306" r:id="rId27"/>
    <p:sldId id="1291" r:id="rId28"/>
    <p:sldId id="1375" r:id="rId29"/>
    <p:sldId id="1298" r:id="rId30"/>
    <p:sldId id="1300" r:id="rId31"/>
    <p:sldId id="1217" r:id="rId32"/>
    <p:sldId id="1376" r:id="rId33"/>
    <p:sldId id="860" r:id="rId34"/>
    <p:sldId id="861" r:id="rId35"/>
    <p:sldId id="1299" r:id="rId36"/>
    <p:sldId id="280" r:id="rId37"/>
    <p:sldId id="1374" r:id="rId38"/>
  </p:sldIdLst>
  <p:sldSz cx="9144000" cy="6858000" type="screen4x3"/>
  <p:notesSz cx="6888163" cy="100203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3600" kern="1200">
        <a:solidFill>
          <a:schemeClr val="bg1"/>
        </a:solidFill>
        <a:latin typeface="Tahoma" panose="020B0604030504040204" pitchFamily="34" charset="0"/>
        <a:ea typeface="ＭＳ Ｐゴシック" panose="020B0600070205080204" pitchFamily="50" charset="-128"/>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3600" kern="1200">
        <a:solidFill>
          <a:schemeClr val="bg1"/>
        </a:solidFill>
        <a:latin typeface="Tahoma" panose="020B0604030504040204" pitchFamily="34" charset="0"/>
        <a:ea typeface="ＭＳ Ｐゴシック" panose="020B0600070205080204" pitchFamily="50" charset="-128"/>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3600" kern="1200">
        <a:solidFill>
          <a:schemeClr val="bg1"/>
        </a:solidFill>
        <a:latin typeface="Tahoma" panose="020B0604030504040204" pitchFamily="34" charset="0"/>
        <a:ea typeface="ＭＳ Ｐゴシック" panose="020B0600070205080204" pitchFamily="50" charset="-128"/>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3600" kern="1200">
        <a:solidFill>
          <a:schemeClr val="bg1"/>
        </a:solidFill>
        <a:latin typeface="Tahoma" panose="020B0604030504040204" pitchFamily="34" charset="0"/>
        <a:ea typeface="ＭＳ Ｐゴシック" panose="020B0600070205080204" pitchFamily="50" charset="-128"/>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3600" kern="1200">
        <a:solidFill>
          <a:schemeClr val="bg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sz="3600" kern="1200">
        <a:solidFill>
          <a:schemeClr val="bg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sz="3600" kern="1200">
        <a:solidFill>
          <a:schemeClr val="bg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sz="3600" kern="1200">
        <a:solidFill>
          <a:schemeClr val="bg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sz="3600" kern="1200">
        <a:solidFill>
          <a:schemeClr val="bg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758" y="43"/>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varScale="1">
      <p:scale>
        <a:sx n="100" d="100"/>
        <a:sy n="100" d="100"/>
      </p:scale>
      <p:origin x="0" y="-3360"/>
    </p:cViewPr>
  </p:sorterViewPr>
  <p:notesViewPr>
    <p:cSldViewPr>
      <p:cViewPr varScale="1">
        <p:scale>
          <a:sx n="59" d="100"/>
          <a:sy n="59" d="100"/>
        </p:scale>
        <p:origin x="-1752" y="-7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0EF723B6-FB5B-417F-A446-52466855D593}"/>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74" name="AutoShape 2">
            <a:extLst>
              <a:ext uri="{FF2B5EF4-FFF2-40B4-BE49-F238E27FC236}">
                <a16:creationId xmlns:a16="http://schemas.microsoft.com/office/drawing/2014/main" id="{1D5329BE-1613-4E07-B571-DB983940311B}"/>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75" name="AutoShape 3">
            <a:extLst>
              <a:ext uri="{FF2B5EF4-FFF2-40B4-BE49-F238E27FC236}">
                <a16:creationId xmlns:a16="http://schemas.microsoft.com/office/drawing/2014/main" id="{88DC3475-0C98-48EA-9C39-3BC9FA9EC0DB}"/>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76" name="AutoShape 4">
            <a:extLst>
              <a:ext uri="{FF2B5EF4-FFF2-40B4-BE49-F238E27FC236}">
                <a16:creationId xmlns:a16="http://schemas.microsoft.com/office/drawing/2014/main" id="{394C9900-8C82-4570-B852-4F5B38BB084B}"/>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77" name="AutoShape 5">
            <a:extLst>
              <a:ext uri="{FF2B5EF4-FFF2-40B4-BE49-F238E27FC236}">
                <a16:creationId xmlns:a16="http://schemas.microsoft.com/office/drawing/2014/main" id="{501D95D3-72B9-4ABB-8312-71370689B42E}"/>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78" name="AutoShape 6">
            <a:extLst>
              <a:ext uri="{FF2B5EF4-FFF2-40B4-BE49-F238E27FC236}">
                <a16:creationId xmlns:a16="http://schemas.microsoft.com/office/drawing/2014/main" id="{1791F3C7-1EF5-4D8B-B395-CC6A17A90052}"/>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79" name="AutoShape 7">
            <a:extLst>
              <a:ext uri="{FF2B5EF4-FFF2-40B4-BE49-F238E27FC236}">
                <a16:creationId xmlns:a16="http://schemas.microsoft.com/office/drawing/2014/main" id="{FF89EEEB-F55F-479A-8D39-C1C808D97033}"/>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0" name="AutoShape 8">
            <a:extLst>
              <a:ext uri="{FF2B5EF4-FFF2-40B4-BE49-F238E27FC236}">
                <a16:creationId xmlns:a16="http://schemas.microsoft.com/office/drawing/2014/main" id="{5B77819C-D099-4EF5-9787-09F20F49AC77}"/>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1" name="AutoShape 9">
            <a:extLst>
              <a:ext uri="{FF2B5EF4-FFF2-40B4-BE49-F238E27FC236}">
                <a16:creationId xmlns:a16="http://schemas.microsoft.com/office/drawing/2014/main" id="{09EF0F3B-A670-4FF9-8E76-3C5F2AC9B07B}"/>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2" name="AutoShape 10">
            <a:extLst>
              <a:ext uri="{FF2B5EF4-FFF2-40B4-BE49-F238E27FC236}">
                <a16:creationId xmlns:a16="http://schemas.microsoft.com/office/drawing/2014/main" id="{AB3312A4-2E6A-4602-B8E4-7A7DE191F255}"/>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3" name="AutoShape 11">
            <a:extLst>
              <a:ext uri="{FF2B5EF4-FFF2-40B4-BE49-F238E27FC236}">
                <a16:creationId xmlns:a16="http://schemas.microsoft.com/office/drawing/2014/main" id="{43ADBEF5-BDE7-4046-AF7A-973905C77C28}"/>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4" name="AutoShape 12">
            <a:extLst>
              <a:ext uri="{FF2B5EF4-FFF2-40B4-BE49-F238E27FC236}">
                <a16:creationId xmlns:a16="http://schemas.microsoft.com/office/drawing/2014/main" id="{CD2FC329-3B9A-41D1-A95F-F3ACC7B7B491}"/>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5" name="AutoShape 13">
            <a:extLst>
              <a:ext uri="{FF2B5EF4-FFF2-40B4-BE49-F238E27FC236}">
                <a16:creationId xmlns:a16="http://schemas.microsoft.com/office/drawing/2014/main" id="{B456662D-8583-4B68-B4D5-B07C4D295520}"/>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6" name="AutoShape 14">
            <a:extLst>
              <a:ext uri="{FF2B5EF4-FFF2-40B4-BE49-F238E27FC236}">
                <a16:creationId xmlns:a16="http://schemas.microsoft.com/office/drawing/2014/main" id="{C7AD07FF-E2FB-43C9-9E1B-9270A47D1BBF}"/>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7" name="AutoShape 15">
            <a:extLst>
              <a:ext uri="{FF2B5EF4-FFF2-40B4-BE49-F238E27FC236}">
                <a16:creationId xmlns:a16="http://schemas.microsoft.com/office/drawing/2014/main" id="{74A905F9-66AF-4A3A-9AC4-E513535EC9CF}"/>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8" name="AutoShape 16">
            <a:extLst>
              <a:ext uri="{FF2B5EF4-FFF2-40B4-BE49-F238E27FC236}">
                <a16:creationId xmlns:a16="http://schemas.microsoft.com/office/drawing/2014/main" id="{5FF75244-C060-44A5-906E-AEC557068F05}"/>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89" name="AutoShape 17">
            <a:extLst>
              <a:ext uri="{FF2B5EF4-FFF2-40B4-BE49-F238E27FC236}">
                <a16:creationId xmlns:a16="http://schemas.microsoft.com/office/drawing/2014/main" id="{3A97866C-83BA-4C93-A738-0EDE5B57A2D1}"/>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90" name="AutoShape 18">
            <a:extLst>
              <a:ext uri="{FF2B5EF4-FFF2-40B4-BE49-F238E27FC236}">
                <a16:creationId xmlns:a16="http://schemas.microsoft.com/office/drawing/2014/main" id="{40597E5A-3153-495F-B6A3-90D61C4FFA1C}"/>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91" name="AutoShape 19">
            <a:extLst>
              <a:ext uri="{FF2B5EF4-FFF2-40B4-BE49-F238E27FC236}">
                <a16:creationId xmlns:a16="http://schemas.microsoft.com/office/drawing/2014/main" id="{97830F57-0BD0-44D9-954B-3E21CA77A8B7}"/>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92" name="AutoShape 20">
            <a:extLst>
              <a:ext uri="{FF2B5EF4-FFF2-40B4-BE49-F238E27FC236}">
                <a16:creationId xmlns:a16="http://schemas.microsoft.com/office/drawing/2014/main" id="{AD106B41-0968-478C-9E91-7B422CEBC012}"/>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93" name="AutoShape 21">
            <a:extLst>
              <a:ext uri="{FF2B5EF4-FFF2-40B4-BE49-F238E27FC236}">
                <a16:creationId xmlns:a16="http://schemas.microsoft.com/office/drawing/2014/main" id="{825262D1-C48A-4A10-B984-64AB807EE3BD}"/>
              </a:ext>
            </a:extLst>
          </p:cNvPr>
          <p:cNvSpPr>
            <a:spLocks noChangeArrowheads="1"/>
          </p:cNvSpPr>
          <p:nvPr/>
        </p:nvSpPr>
        <p:spPr bwMode="auto">
          <a:xfrm>
            <a:off x="0" y="0"/>
            <a:ext cx="6888163" cy="100203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94" name="Text Box 22">
            <a:extLst>
              <a:ext uri="{FF2B5EF4-FFF2-40B4-BE49-F238E27FC236}">
                <a16:creationId xmlns:a16="http://schemas.microsoft.com/office/drawing/2014/main" id="{16EC5AAF-73B9-4C18-9966-A3D5ED4BCFB1}"/>
              </a:ext>
            </a:extLst>
          </p:cNvPr>
          <p:cNvSpPr txBox="1">
            <a:spLocks noChangeArrowheads="1"/>
          </p:cNvSpPr>
          <p:nvPr/>
        </p:nvSpPr>
        <p:spPr bwMode="auto">
          <a:xfrm>
            <a:off x="0" y="0"/>
            <a:ext cx="2984871" cy="501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95" name="Text Box 23">
            <a:extLst>
              <a:ext uri="{FF2B5EF4-FFF2-40B4-BE49-F238E27FC236}">
                <a16:creationId xmlns:a16="http://schemas.microsoft.com/office/drawing/2014/main" id="{6137311A-E3A9-4ABB-94A9-5E47500B68CA}"/>
              </a:ext>
            </a:extLst>
          </p:cNvPr>
          <p:cNvSpPr txBox="1">
            <a:spLocks noChangeArrowheads="1"/>
          </p:cNvSpPr>
          <p:nvPr/>
        </p:nvSpPr>
        <p:spPr bwMode="auto">
          <a:xfrm>
            <a:off x="3901698" y="0"/>
            <a:ext cx="2984871" cy="501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96" name="Rectangle 24">
            <a:extLst>
              <a:ext uri="{FF2B5EF4-FFF2-40B4-BE49-F238E27FC236}">
                <a16:creationId xmlns:a16="http://schemas.microsoft.com/office/drawing/2014/main" id="{89800011-9FE4-44F7-AAC3-711FB5497F51}"/>
              </a:ext>
            </a:extLst>
          </p:cNvPr>
          <p:cNvSpPr>
            <a:spLocks noGrp="1" noRot="1" noChangeAspect="1" noChangeArrowheads="1"/>
          </p:cNvSpPr>
          <p:nvPr>
            <p:ph type="sldImg"/>
          </p:nvPr>
        </p:nvSpPr>
        <p:spPr bwMode="auto">
          <a:xfrm>
            <a:off x="947738" y="750888"/>
            <a:ext cx="4959350"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97" name="Rectangle 25">
            <a:extLst>
              <a:ext uri="{FF2B5EF4-FFF2-40B4-BE49-F238E27FC236}">
                <a16:creationId xmlns:a16="http://schemas.microsoft.com/office/drawing/2014/main" id="{87BD311B-DBF4-487C-B70A-3F979D1FEDDB}"/>
              </a:ext>
            </a:extLst>
          </p:cNvPr>
          <p:cNvSpPr>
            <a:spLocks noGrp="1" noChangeArrowheads="1"/>
          </p:cNvSpPr>
          <p:nvPr>
            <p:ph type="body"/>
          </p:nvPr>
        </p:nvSpPr>
        <p:spPr bwMode="auto">
          <a:xfrm>
            <a:off x="688817" y="4759643"/>
            <a:ext cx="5477047" cy="4472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ja-JP" altLang="ja-JP"/>
          </a:p>
        </p:txBody>
      </p:sp>
      <p:sp>
        <p:nvSpPr>
          <p:cNvPr id="3098" name="Text Box 26">
            <a:extLst>
              <a:ext uri="{FF2B5EF4-FFF2-40B4-BE49-F238E27FC236}">
                <a16:creationId xmlns:a16="http://schemas.microsoft.com/office/drawing/2014/main" id="{D53FC9BF-E7ED-4E93-9BD2-2660C47CFFBF}"/>
              </a:ext>
            </a:extLst>
          </p:cNvPr>
          <p:cNvSpPr txBox="1">
            <a:spLocks noChangeArrowheads="1"/>
          </p:cNvSpPr>
          <p:nvPr/>
        </p:nvSpPr>
        <p:spPr bwMode="auto">
          <a:xfrm>
            <a:off x="0" y="9517546"/>
            <a:ext cx="2984871" cy="501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16" tIns="48308" rIns="96616" bIns="48308" anchor="ctr"/>
          <a:lstStyle/>
          <a:p>
            <a:endParaRPr lang="ja-JP" altLang="en-US"/>
          </a:p>
        </p:txBody>
      </p:sp>
      <p:sp>
        <p:nvSpPr>
          <p:cNvPr id="3099" name="Rectangle 27">
            <a:extLst>
              <a:ext uri="{FF2B5EF4-FFF2-40B4-BE49-F238E27FC236}">
                <a16:creationId xmlns:a16="http://schemas.microsoft.com/office/drawing/2014/main" id="{05891D35-64BC-4C0C-AF79-B634F2A643A8}"/>
              </a:ext>
            </a:extLst>
          </p:cNvPr>
          <p:cNvSpPr>
            <a:spLocks noGrp="1" noChangeArrowheads="1"/>
          </p:cNvSpPr>
          <p:nvPr>
            <p:ph type="sldNum"/>
          </p:nvPr>
        </p:nvSpPr>
        <p:spPr bwMode="auto">
          <a:xfrm>
            <a:off x="3901698" y="9517546"/>
            <a:ext cx="2951386" cy="464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94" tIns="49449" rIns="95094" bIns="49449" numCol="1" anchor="b" anchorCtr="0" compatLnSpc="1">
            <a:prstTxWarp prst="textNoShape">
              <a:avLst/>
            </a:prstTxWarp>
          </a:bodyPr>
          <a:lstStyle>
            <a:lvl1pPr algn="r">
              <a:buClrTx/>
              <a:buFontTx/>
              <a:buNone/>
              <a:tabLst>
                <a:tab pos="764873" algn="l"/>
                <a:tab pos="1529745" algn="l"/>
                <a:tab pos="2294618" algn="l"/>
                <a:tab pos="3059491" algn="l"/>
              </a:tabLst>
              <a:defRPr sz="1300">
                <a:solidFill>
                  <a:srgbClr val="000000"/>
                </a:solidFill>
                <a:latin typeface="Arial" panose="020B0604020202020204" pitchFamily="34" charset="0"/>
                <a:ea typeface="ＭＳ Ｐ明朝" panose="02020600040205080304" pitchFamily="18" charset="-128"/>
              </a:defRPr>
            </a:lvl1pPr>
          </a:lstStyle>
          <a:p>
            <a:fld id="{C7A88732-BC27-4C79-8D52-7D5AE4B53D87}"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27">
            <a:extLst>
              <a:ext uri="{FF2B5EF4-FFF2-40B4-BE49-F238E27FC236}">
                <a16:creationId xmlns:a16="http://schemas.microsoft.com/office/drawing/2014/main" id="{EE56E0E1-2B61-40A0-BD6D-4393B66D353E}"/>
              </a:ext>
            </a:extLst>
          </p:cNvPr>
          <p:cNvSpPr>
            <a:spLocks noGrp="1" noChangeArrowheads="1"/>
          </p:cNvSpPr>
          <p:nvPr>
            <p:ph type="sldNum"/>
          </p:nvPr>
        </p:nvSpPr>
        <p:spPr>
          <a:ln/>
        </p:spPr>
        <p:txBody>
          <a:bodyPr/>
          <a:lstStyle/>
          <a:p>
            <a:fld id="{725FB628-6932-4FE3-9579-86A2BCF682A6}" type="slidenum">
              <a:rPr lang="en-US" altLang="ja-JP"/>
              <a:pPr/>
              <a:t>1</a:t>
            </a:fld>
            <a:endParaRPr lang="en-US" altLang="ja-JP"/>
          </a:p>
        </p:txBody>
      </p:sp>
      <p:sp>
        <p:nvSpPr>
          <p:cNvPr id="32769" name="Text Box 1">
            <a:extLst>
              <a:ext uri="{FF2B5EF4-FFF2-40B4-BE49-F238E27FC236}">
                <a16:creationId xmlns:a16="http://schemas.microsoft.com/office/drawing/2014/main" id="{87E1CD40-75A6-4986-A064-684FA1EC92E7}"/>
              </a:ext>
            </a:extLst>
          </p:cNvPr>
          <p:cNvSpPr txBox="1">
            <a:spLocks noChangeArrowheads="1"/>
          </p:cNvSpPr>
          <p:nvPr/>
        </p:nvSpPr>
        <p:spPr bwMode="auto">
          <a:xfrm>
            <a:off x="3901698" y="9517546"/>
            <a:ext cx="2952981" cy="46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94" tIns="49449" rIns="95094" bIns="49449"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algn="r">
              <a:buClrTx/>
              <a:buFontTx/>
              <a:buNone/>
            </a:pPr>
            <a:fld id="{5A3AF156-356B-4CD2-BD5C-BCCAEE3246C9}" type="slidenum">
              <a:rPr lang="en-US" altLang="ja-JP" sz="1300">
                <a:solidFill>
                  <a:srgbClr val="000000"/>
                </a:solidFill>
                <a:latin typeface="Arial" panose="020B0604020202020204" pitchFamily="34" charset="0"/>
                <a:ea typeface="ＭＳ Ｐ明朝" panose="02020600040205080304" pitchFamily="18" charset="-128"/>
              </a:rPr>
              <a:pPr algn="r">
                <a:buClrTx/>
                <a:buFontTx/>
                <a:buNone/>
              </a:pPr>
              <a:t>1</a:t>
            </a:fld>
            <a:endParaRPr lang="en-US" altLang="ja-JP" sz="1300">
              <a:solidFill>
                <a:srgbClr val="000000"/>
              </a:solidFill>
              <a:latin typeface="Arial" panose="020B0604020202020204" pitchFamily="34" charset="0"/>
              <a:ea typeface="ＭＳ Ｐ明朝" panose="02020600040205080304" pitchFamily="18" charset="-128"/>
            </a:endParaRPr>
          </a:p>
        </p:txBody>
      </p:sp>
      <p:sp>
        <p:nvSpPr>
          <p:cNvPr id="32770" name="Text Box 2">
            <a:extLst>
              <a:ext uri="{FF2B5EF4-FFF2-40B4-BE49-F238E27FC236}">
                <a16:creationId xmlns:a16="http://schemas.microsoft.com/office/drawing/2014/main" id="{E0CD1DDD-1529-4F34-A17E-246EC42D84E8}"/>
              </a:ext>
            </a:extLst>
          </p:cNvPr>
          <p:cNvSpPr txBox="1">
            <a:spLocks noChangeArrowheads="1"/>
          </p:cNvSpPr>
          <p:nvPr/>
        </p:nvSpPr>
        <p:spPr bwMode="auto">
          <a:xfrm>
            <a:off x="3901698" y="9517546"/>
            <a:ext cx="2984871" cy="501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94" tIns="49449" rIns="95094" bIns="49449"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algn="r">
              <a:buClrTx/>
              <a:buFontTx/>
              <a:buNone/>
            </a:pPr>
            <a:fld id="{F3564C10-0EA3-45A2-A69C-33267EFD117B}" type="slidenum">
              <a:rPr lang="en-US" altLang="ja-JP" sz="1300">
                <a:solidFill>
                  <a:srgbClr val="000000"/>
                </a:solidFill>
                <a:latin typeface="Arial" panose="020B0604020202020204" pitchFamily="34" charset="0"/>
              </a:rPr>
              <a:pPr algn="r">
                <a:buClrTx/>
                <a:buFontTx/>
                <a:buNone/>
              </a:pPr>
              <a:t>1</a:t>
            </a:fld>
            <a:endParaRPr lang="en-US" altLang="ja-JP" sz="1300">
              <a:solidFill>
                <a:srgbClr val="000000"/>
              </a:solidFill>
              <a:latin typeface="Arial" panose="020B0604020202020204" pitchFamily="34" charset="0"/>
            </a:endParaRPr>
          </a:p>
        </p:txBody>
      </p:sp>
      <p:sp>
        <p:nvSpPr>
          <p:cNvPr id="32771" name="Rectangle 3">
            <a:extLst>
              <a:ext uri="{FF2B5EF4-FFF2-40B4-BE49-F238E27FC236}">
                <a16:creationId xmlns:a16="http://schemas.microsoft.com/office/drawing/2014/main" id="{AF0B9319-E810-4EA2-B1C7-77B7605DE741}"/>
              </a:ext>
            </a:extLst>
          </p:cNvPr>
          <p:cNvSpPr txBox="1">
            <a:spLocks noGrp="1" noRot="1" noChangeAspect="1" noChangeArrowheads="1"/>
          </p:cNvSpPr>
          <p:nvPr>
            <p:ph type="sldImg"/>
          </p:nvPr>
        </p:nvSpPr>
        <p:spPr bwMode="auto">
          <a:xfrm>
            <a:off x="939800" y="750888"/>
            <a:ext cx="5008563" cy="37576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4">
            <a:extLst>
              <a:ext uri="{FF2B5EF4-FFF2-40B4-BE49-F238E27FC236}">
                <a16:creationId xmlns:a16="http://schemas.microsoft.com/office/drawing/2014/main" id="{7F23F15C-BAD5-46AA-B7BD-C3A5ADC29684}"/>
              </a:ext>
            </a:extLst>
          </p:cNvPr>
          <p:cNvSpPr txBox="1">
            <a:spLocks noGrp="1" noChangeArrowheads="1"/>
          </p:cNvSpPr>
          <p:nvPr>
            <p:ph type="body" idx="1"/>
          </p:nvPr>
        </p:nvSpPr>
        <p:spPr bwMode="auto">
          <a:xfrm>
            <a:off x="688817" y="4759643"/>
            <a:ext cx="5510530" cy="45091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56"/>
          <p:cNvSpPr txBox="1">
            <a:spLocks noGrp="1"/>
          </p:cNvSpPr>
          <p:nvPr>
            <p:ph type="sldNum" sz="quarter"/>
          </p:nvPr>
        </p:nvSpPr>
        <p:spPr>
          <a:xfrm>
            <a:off x="3901699" y="9517547"/>
            <a:ext cx="2905147" cy="414033"/>
          </a:xfrm>
          <a:prstGeom prst="rect">
            <a:avLst/>
          </a:prstGeom>
          <a:noFill/>
          <a:ln w="9525">
            <a:noFill/>
          </a:ln>
        </p:spPr>
        <p:txBody>
          <a:bodyPr wrap="square" lIns="95094" tIns="49449" rIns="95094" bIns="49449" anchor="b"/>
          <a:lstStyle/>
          <a:p>
            <a:pPr defTabSz="475026">
              <a:tabLst>
                <a:tab pos="764873" algn="l"/>
                <a:tab pos="1529745" algn="l"/>
                <a:tab pos="2294618" algn="l"/>
              </a:tabLst>
              <a:defRPr/>
            </a:pPr>
            <a:fld id="{9A0DB2DC-4C9A-4742-B13C-FB6460FD3503}" type="slidenum">
              <a:rPr lang="en-US" altLang="ja-JP" sz="3800" dirty="0">
                <a:latin typeface="Calibri" panose="020F0502020204030204" pitchFamily="34" charset="0"/>
                <a:ea typeface="ＭＳ Ｐ明朝" panose="02020600040205080304" charset="-128"/>
              </a:rPr>
              <a:pPr defTabSz="475026">
                <a:tabLst>
                  <a:tab pos="764873" algn="l"/>
                  <a:tab pos="1529745" algn="l"/>
                  <a:tab pos="2294618" algn="l"/>
                </a:tabLst>
                <a:defRPr/>
              </a:pPr>
              <a:t>17</a:t>
            </a:fld>
            <a:endParaRPr lang="en-US" altLang="ja-JP" sz="3800" dirty="0">
              <a:latin typeface="Calibri" panose="020F0502020204030204" pitchFamily="34" charset="0"/>
              <a:ea typeface="ＭＳ Ｐ明朝" panose="02020600040205080304" charset="-128"/>
            </a:endParaRPr>
          </a:p>
        </p:txBody>
      </p:sp>
      <p:sp>
        <p:nvSpPr>
          <p:cNvPr id="45059" name="Text Box 1"/>
          <p:cNvSpPr txBox="1"/>
          <p:nvPr/>
        </p:nvSpPr>
        <p:spPr>
          <a:xfrm>
            <a:off x="3901699" y="9517546"/>
            <a:ext cx="2937036" cy="448826"/>
          </a:xfrm>
          <a:prstGeom prst="rect">
            <a:avLst/>
          </a:prstGeom>
          <a:noFill/>
          <a:ln w="9525">
            <a:noFill/>
          </a:ln>
        </p:spPr>
        <p:txBody>
          <a:bodyPr lIns="95094" tIns="49449" rIns="95094" bIns="49449" anchor="b"/>
          <a:lstStyle/>
          <a:p>
            <a:pPr algn="r" defTabSz="475026">
              <a:buClrTx/>
              <a:tabLst>
                <a:tab pos="0" algn="l"/>
                <a:tab pos="473013" algn="l"/>
                <a:tab pos="948040" algn="l"/>
                <a:tab pos="1422395" algn="l"/>
                <a:tab pos="1897421" algn="l"/>
                <a:tab pos="2371776" algn="l"/>
                <a:tab pos="2846803" algn="l"/>
                <a:tab pos="3321158" algn="l"/>
                <a:tab pos="3796184" algn="l"/>
                <a:tab pos="4270539" algn="l"/>
                <a:tab pos="4745566" algn="l"/>
                <a:tab pos="5219921" algn="l"/>
                <a:tab pos="5694947" algn="l"/>
                <a:tab pos="6169302" algn="l"/>
                <a:tab pos="6644329" algn="l"/>
                <a:tab pos="7118684" algn="l"/>
                <a:tab pos="7593710" algn="l"/>
                <a:tab pos="8068066" algn="l"/>
                <a:tab pos="8543092" algn="l"/>
                <a:tab pos="9017447" algn="l"/>
                <a:tab pos="9492473" algn="l"/>
              </a:tabLst>
              <a:defRPr/>
            </a:pPr>
            <a:fld id="{9A0DB2DC-4C9A-4742-B13C-FB6460FD3503}" type="slidenum">
              <a:rPr lang="en-US" altLang="ja-JP" sz="3800" dirty="0">
                <a:solidFill>
                  <a:srgbClr val="000000"/>
                </a:solidFill>
                <a:latin typeface="Calibri" panose="020F0502020204030204" pitchFamily="34" charset="0"/>
                <a:ea typeface="ＭＳ Ｐ明朝" panose="02020600040205080304" charset="-128"/>
              </a:rPr>
              <a:pPr algn="r" defTabSz="475026">
                <a:buClrTx/>
                <a:tabLst>
                  <a:tab pos="0" algn="l"/>
                  <a:tab pos="473013" algn="l"/>
                  <a:tab pos="948040" algn="l"/>
                  <a:tab pos="1422395" algn="l"/>
                  <a:tab pos="1897421" algn="l"/>
                  <a:tab pos="2371776" algn="l"/>
                  <a:tab pos="2846803" algn="l"/>
                  <a:tab pos="3321158" algn="l"/>
                  <a:tab pos="3796184" algn="l"/>
                  <a:tab pos="4270539" algn="l"/>
                  <a:tab pos="4745566" algn="l"/>
                  <a:tab pos="5219921" algn="l"/>
                  <a:tab pos="5694947" algn="l"/>
                  <a:tab pos="6169302" algn="l"/>
                  <a:tab pos="6644329" algn="l"/>
                  <a:tab pos="7118684" algn="l"/>
                  <a:tab pos="7593710" algn="l"/>
                  <a:tab pos="8068066" algn="l"/>
                  <a:tab pos="8543092" algn="l"/>
                  <a:tab pos="9017447" algn="l"/>
                  <a:tab pos="9492473" algn="l"/>
                </a:tabLst>
                <a:defRPr/>
              </a:pPr>
              <a:t>17</a:t>
            </a:fld>
            <a:endParaRPr lang="en-US" altLang="ja-JP" sz="3800" dirty="0">
              <a:solidFill>
                <a:srgbClr val="000000"/>
              </a:solidFill>
              <a:latin typeface="Calibri" panose="020F0502020204030204" pitchFamily="34" charset="0"/>
              <a:ea typeface="ＭＳ Ｐ明朝" panose="02020600040205080304" charset="-128"/>
            </a:endParaRPr>
          </a:p>
        </p:txBody>
      </p:sp>
      <p:sp>
        <p:nvSpPr>
          <p:cNvPr id="45060" name="Rectangle 2"/>
          <p:cNvSpPr>
            <a:spLocks noGrp="1" noRot="1" noChangeAspect="1" noTextEdit="1"/>
          </p:cNvSpPr>
          <p:nvPr>
            <p:ph type="sldImg"/>
          </p:nvPr>
        </p:nvSpPr>
        <p:spPr>
          <a:xfrm>
            <a:off x="939800" y="750888"/>
            <a:ext cx="5008563" cy="3757612"/>
          </a:xfrm>
          <a:solidFill>
            <a:srgbClr val="FFFFFF"/>
          </a:solidFill>
        </p:spPr>
      </p:sp>
      <p:sp>
        <p:nvSpPr>
          <p:cNvPr id="45061" name="Rectangle 3"/>
          <p:cNvSpPr>
            <a:spLocks noGrp="1"/>
          </p:cNvSpPr>
          <p:nvPr>
            <p:ph type="body"/>
          </p:nvPr>
        </p:nvSpPr>
        <p:spPr>
          <a:xfrm>
            <a:off x="688817" y="4759643"/>
            <a:ext cx="5510530" cy="4509135"/>
          </a:xfrm>
        </p:spPr>
        <p:txBody>
          <a:bodyPr wrap="none" lIns="0" tIns="0" rIns="0" bIns="0" anchor="ctr"/>
          <a:lstStyle/>
          <a:p>
            <a:pPr lvl="0"/>
            <a:endParaRPr lang="ja-JP" altLang="ja-JP" dirty="0">
              <a:ea typeface="ＭＳ Ｐゴシック" panose="020B0600070205080204" pitchFamily="4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2"/>
          </p:nvPr>
        </p:nvSpPr>
        <p:spPr/>
        <p:txBody>
          <a:bodyPr/>
          <a:lstStyle/>
          <a:p>
            <a:pPr defTabSz="475026">
              <a:defRPr/>
            </a:pPr>
            <a:fld id="{9A0DB2DC-4C9A-4742-B13C-FB6460FD3503}" type="slidenum">
              <a:rPr lang="en-US" altLang="x-none" dirty="0" err="1">
                <a:ea typeface="ＭＳ Ｐ明朝" panose="02020600040205080304" pitchFamily="16" charset="-128"/>
              </a:rPr>
              <a:pPr defTabSz="475026">
                <a:defRPr/>
              </a:pPr>
              <a:t>25</a:t>
            </a:fld>
            <a:endParaRPr lang="en-US" altLang="x-none" dirty="0" err="1">
              <a:ea typeface="ＭＳ Ｐ明朝" panose="02020600040205080304" pitchFamily="16" charset="-128"/>
            </a:endParaRPr>
          </a:p>
        </p:txBody>
      </p:sp>
      <p:sp>
        <p:nvSpPr>
          <p:cNvPr id="66561" name="Slide Image Placeholder 66560"/>
          <p:cNvSpPr txBox="1">
            <a:spLocks noGrp="1" noRot="1" noChangeAspect="1"/>
          </p:cNvSpPr>
          <p:nvPr>
            <p:ph type="sldImg"/>
          </p:nvPr>
        </p:nvSpPr>
        <p:spPr>
          <a:xfrm>
            <a:off x="942975" y="750888"/>
            <a:ext cx="4984750" cy="3738562"/>
          </a:xfrm>
          <a:prstGeom prst="rect">
            <a:avLst/>
          </a:prstGeom>
          <a:solidFill>
            <a:srgbClr val="FFFFFF"/>
          </a:solidFill>
          <a:ln w="9525" cap="flat" cmpd="sng">
            <a:solidFill>
              <a:srgbClr val="000000"/>
            </a:solidFill>
            <a:prstDash val="solid"/>
            <a:miter/>
            <a:headEnd type="none" w="med" len="med"/>
            <a:tailEnd type="none" w="med" len="med"/>
          </a:ln>
        </p:spPr>
      </p:sp>
      <p:sp>
        <p:nvSpPr>
          <p:cNvPr id="66562" name="Text Placeholder 66561"/>
          <p:cNvSpPr txBox="1">
            <a:spLocks noGrp="1"/>
          </p:cNvSpPr>
          <p:nvPr>
            <p:ph type="body" idx="1"/>
          </p:nvPr>
        </p:nvSpPr>
        <p:spPr>
          <a:xfrm>
            <a:off x="688816" y="4759642"/>
            <a:ext cx="5492992" cy="4490000"/>
          </a:xfrm>
          <a:prstGeom prst="rect">
            <a:avLst/>
          </a:prstGeom>
          <a:noFill/>
          <a:ln w="9525">
            <a:noFill/>
          </a:ln>
        </p:spPr>
        <p:txBody>
          <a:bodyPr wrap="none" anchor="ctr"/>
          <a:lstStyle/>
          <a:p>
            <a:pPr lvl="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7">
            <a:extLst>
              <a:ext uri="{FF2B5EF4-FFF2-40B4-BE49-F238E27FC236}">
                <a16:creationId xmlns:a16="http://schemas.microsoft.com/office/drawing/2014/main" id="{BB836909-972C-423C-8B38-66A8D298088D}"/>
              </a:ext>
            </a:extLst>
          </p:cNvPr>
          <p:cNvSpPr>
            <a:spLocks noGrp="1" noChangeArrowheads="1"/>
          </p:cNvSpPr>
          <p:nvPr>
            <p:ph type="sldNum"/>
          </p:nvPr>
        </p:nvSpPr>
        <p:spPr>
          <a:ln/>
        </p:spPr>
        <p:txBody>
          <a:bodyPr/>
          <a:lstStyle/>
          <a:p>
            <a:fld id="{C5C8757D-A486-473D-B69C-120186FBB750}" type="slidenum">
              <a:rPr lang="en-US" altLang="ja-JP"/>
              <a:pPr/>
              <a:t>26</a:t>
            </a:fld>
            <a:endParaRPr lang="en-US" altLang="ja-JP"/>
          </a:p>
        </p:txBody>
      </p:sp>
      <p:sp>
        <p:nvSpPr>
          <p:cNvPr id="57345" name="Text Box 1">
            <a:extLst>
              <a:ext uri="{FF2B5EF4-FFF2-40B4-BE49-F238E27FC236}">
                <a16:creationId xmlns:a16="http://schemas.microsoft.com/office/drawing/2014/main" id="{FE1FE4F8-3F64-49C1-8AF7-7DA471F530B0}"/>
              </a:ext>
            </a:extLst>
          </p:cNvPr>
          <p:cNvSpPr txBox="1">
            <a:spLocks noChangeArrowheads="1"/>
          </p:cNvSpPr>
          <p:nvPr/>
        </p:nvSpPr>
        <p:spPr bwMode="auto">
          <a:xfrm>
            <a:off x="3901698" y="9517546"/>
            <a:ext cx="2952981" cy="46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94" tIns="49449" rIns="95094" bIns="49449"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algn="r">
              <a:buClrTx/>
              <a:buFontTx/>
              <a:buNone/>
            </a:pPr>
            <a:fld id="{37E9D9C7-8982-42FC-BF4E-A7267451761F}" type="slidenum">
              <a:rPr lang="en-US" altLang="ja-JP" sz="1300">
                <a:solidFill>
                  <a:srgbClr val="000000"/>
                </a:solidFill>
                <a:latin typeface="Arial" panose="020B0604020202020204" pitchFamily="34" charset="0"/>
                <a:ea typeface="ＭＳ Ｐ明朝" panose="02020600040205080304" pitchFamily="18" charset="-128"/>
              </a:rPr>
              <a:pPr algn="r">
                <a:buClrTx/>
                <a:buFontTx/>
                <a:buNone/>
              </a:pPr>
              <a:t>26</a:t>
            </a:fld>
            <a:endParaRPr lang="en-US" altLang="ja-JP" sz="1300">
              <a:solidFill>
                <a:srgbClr val="000000"/>
              </a:solidFill>
              <a:latin typeface="Arial" panose="020B0604020202020204" pitchFamily="34" charset="0"/>
              <a:ea typeface="ＭＳ Ｐ明朝" panose="02020600040205080304" pitchFamily="18" charset="-128"/>
            </a:endParaRPr>
          </a:p>
        </p:txBody>
      </p:sp>
      <p:sp>
        <p:nvSpPr>
          <p:cNvPr id="57346" name="Rectangle 2">
            <a:extLst>
              <a:ext uri="{FF2B5EF4-FFF2-40B4-BE49-F238E27FC236}">
                <a16:creationId xmlns:a16="http://schemas.microsoft.com/office/drawing/2014/main" id="{62B3DB36-D331-4E77-9276-58E9086D5577}"/>
              </a:ext>
            </a:extLst>
          </p:cNvPr>
          <p:cNvSpPr txBox="1">
            <a:spLocks noGrp="1" noRot="1" noChangeAspect="1" noChangeArrowheads="1"/>
          </p:cNvSpPr>
          <p:nvPr>
            <p:ph type="sldImg"/>
          </p:nvPr>
        </p:nvSpPr>
        <p:spPr bwMode="auto">
          <a:xfrm>
            <a:off x="762000" y="841375"/>
            <a:ext cx="5607050" cy="42052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7" name="Rectangle 3">
            <a:extLst>
              <a:ext uri="{FF2B5EF4-FFF2-40B4-BE49-F238E27FC236}">
                <a16:creationId xmlns:a16="http://schemas.microsoft.com/office/drawing/2014/main" id="{7C990B8A-066D-40C5-BF0A-F2137F6F8D8A}"/>
              </a:ext>
            </a:extLst>
          </p:cNvPr>
          <p:cNvSpPr txBox="1">
            <a:spLocks noGrp="1" noChangeArrowheads="1"/>
          </p:cNvSpPr>
          <p:nvPr>
            <p:ph type="body" idx="1"/>
          </p:nvPr>
        </p:nvSpPr>
        <p:spPr bwMode="auto">
          <a:xfrm>
            <a:off x="712735" y="5326764"/>
            <a:ext cx="5705057" cy="50466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0"/>
          <p:cNvSpPr txBox="1">
            <a:spLocks noGrp="1"/>
          </p:cNvSpPr>
          <p:nvPr>
            <p:ph type="sldNum" sz="quarter"/>
          </p:nvPr>
        </p:nvSpPr>
        <p:spPr>
          <a:xfrm>
            <a:off x="5675852" y="6542560"/>
            <a:ext cx="4332852" cy="339625"/>
          </a:xfrm>
          <a:prstGeom prst="rect">
            <a:avLst/>
          </a:prstGeom>
          <a:noFill/>
          <a:ln w="9525">
            <a:noFill/>
          </a:ln>
        </p:spPr>
        <p:txBody>
          <a:bodyPr wrap="square" lIns="95094" tIns="49449" rIns="95094" bIns="49449" anchor="b"/>
          <a:lstStyle/>
          <a:p>
            <a:pPr marL="0" marR="0" lvl="0" indent="0" algn="r" defTabSz="475026" eaLnBrk="1" fontAlgn="base" latinLnBrk="0" hangingPunct="1">
              <a:lnSpc>
                <a:spcPct val="100000"/>
              </a:lnSpc>
              <a:spcBef>
                <a:spcPct val="0"/>
              </a:spcBef>
              <a:spcAft>
                <a:spcPct val="0"/>
              </a:spcAft>
              <a:buClrTx/>
              <a:buSzPct val="100000"/>
              <a:buFont typeface="Times New Roman" panose="02020603050405020304" pitchFamily="16" charset="0"/>
              <a:buNone/>
              <a:tabLst>
                <a:tab pos="764873" algn="l"/>
                <a:tab pos="1529745" algn="l"/>
                <a:tab pos="2294618" algn="l"/>
                <a:tab pos="3059491" algn="l"/>
              </a:tabLst>
              <a:defRPr/>
            </a:pPr>
            <a:fld id="{9A0DB2DC-4C9A-4742-B13C-FB6460FD3503}" type="slidenum">
              <a:rPr kumimoji="0" lang="en-US" altLang="ja-JP" sz="1300" b="0" i="0" u="none" strike="noStrike" kern="1200" cap="none" spc="0" normalizeH="0" baseline="0" noProof="0" dirty="0">
                <a:ln>
                  <a:noFill/>
                </a:ln>
                <a:solidFill>
                  <a:srgbClr val="000000"/>
                </a:solidFill>
                <a:effectLst/>
                <a:uLnTx/>
                <a:uFillTx/>
                <a:latin typeface="Arial" panose="020B0604020202020204" pitchFamily="34" charset="0"/>
                <a:ea typeface="ＭＳ Ｐ明朝" panose="02020600040205080304" charset="-128"/>
                <a:cs typeface="+mn-cs"/>
              </a:rPr>
              <a:pPr marL="0" marR="0" lvl="0" indent="0" algn="r" defTabSz="475026" eaLnBrk="1" fontAlgn="base" latinLnBrk="0" hangingPunct="1">
                <a:lnSpc>
                  <a:spcPct val="100000"/>
                </a:lnSpc>
                <a:spcBef>
                  <a:spcPct val="0"/>
                </a:spcBef>
                <a:spcAft>
                  <a:spcPct val="0"/>
                </a:spcAft>
                <a:buClrTx/>
                <a:buSzPct val="100000"/>
                <a:buFont typeface="Times New Roman" panose="02020603050405020304" pitchFamily="16" charset="0"/>
                <a:buNone/>
                <a:tabLst>
                  <a:tab pos="764873" algn="l"/>
                  <a:tab pos="1529745" algn="l"/>
                  <a:tab pos="2294618" algn="l"/>
                  <a:tab pos="3059491" algn="l"/>
                </a:tabLst>
                <a:defRPr/>
              </a:pPr>
              <a:t>27</a:t>
            </a:fld>
            <a:endParaRPr kumimoji="0" lang="en-US" altLang="ja-JP" sz="1300" b="0" i="0" u="none" strike="noStrike" kern="1200" cap="none" spc="0" normalizeH="0" baseline="0" noProof="0" dirty="0">
              <a:ln>
                <a:noFill/>
              </a:ln>
              <a:solidFill>
                <a:srgbClr val="000000"/>
              </a:solidFill>
              <a:effectLst/>
              <a:uLnTx/>
              <a:uFillTx/>
              <a:latin typeface="Arial" panose="020B0604020202020204" pitchFamily="34" charset="0"/>
              <a:ea typeface="ＭＳ Ｐ明朝" panose="02020600040205080304" charset="-128"/>
              <a:cs typeface="+mn-cs"/>
            </a:endParaRPr>
          </a:p>
        </p:txBody>
      </p:sp>
      <p:sp>
        <p:nvSpPr>
          <p:cNvPr id="70657" name="Text Box 1"/>
          <p:cNvSpPr txBox="1">
            <a:spLocks noChangeArrowheads="1"/>
          </p:cNvSpPr>
          <p:nvPr/>
        </p:nvSpPr>
        <p:spPr bwMode="auto">
          <a:xfrm>
            <a:off x="5678170" y="6543755"/>
            <a:ext cx="4342130" cy="344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94" tIns="49449" rIns="95094" bIns="49449" anchor="b"/>
          <a:lstStyle/>
          <a:p>
            <a:pPr marL="0" marR="0" lvl="0" indent="0" algn="r" defTabSz="0" eaLnBrk="1" fontAlgn="base" latinLnBrk="0" hangingPunct="1">
              <a:lnSpc>
                <a:spcPct val="100000"/>
              </a:lnSpc>
              <a:spcBef>
                <a:spcPct val="0"/>
              </a:spcBef>
              <a:spcAft>
                <a:spcPct val="0"/>
              </a:spcAft>
              <a:buClrTx/>
              <a:buSzPct val="100000"/>
              <a:buFont typeface="Times New Roman" panose="02020603050405020304" pitchFamily="16" charset="0"/>
              <a:buNone/>
              <a:tabLst>
                <a:tab pos="0" algn="l"/>
                <a:tab pos="473013" algn="l"/>
                <a:tab pos="948040" algn="l"/>
                <a:tab pos="1422395" algn="l"/>
                <a:tab pos="1897421" algn="l"/>
                <a:tab pos="2371776" algn="l"/>
                <a:tab pos="2846803" algn="l"/>
                <a:tab pos="3321158" algn="l"/>
                <a:tab pos="3796184" algn="l"/>
                <a:tab pos="4270539" algn="l"/>
                <a:tab pos="4745566" algn="l"/>
                <a:tab pos="5219921" algn="l"/>
                <a:tab pos="5694947" algn="l"/>
                <a:tab pos="6169302" algn="l"/>
                <a:tab pos="6644329" algn="l"/>
                <a:tab pos="7118684" algn="l"/>
                <a:tab pos="7593710" algn="l"/>
                <a:tab pos="8068066" algn="l"/>
                <a:tab pos="8543092" algn="l"/>
                <a:tab pos="9017447" algn="l"/>
                <a:tab pos="9492473" algn="l"/>
              </a:tabLst>
              <a:defRPr/>
            </a:pPr>
            <a:fld id="{9A0DB2DC-4C9A-4742-B13C-FB6460FD3503}" type="slidenum">
              <a:rPr kumimoji="0" lang="en-US" altLang="ja-JP" sz="1300" b="0" i="0" u="none" strike="noStrike" kern="1200" cap="none" spc="0" normalizeH="0" baseline="0" noProof="1" dirty="0">
                <a:ln>
                  <a:noFill/>
                </a:ln>
                <a:solidFill>
                  <a:srgbClr val="000000"/>
                </a:solidFill>
                <a:effectLst>
                  <a:outerShdw blurRad="38100" dist="38100" dir="2700000">
                    <a:srgbClr val="C0C0C0"/>
                  </a:outerShdw>
                </a:effectLst>
                <a:uLnTx/>
                <a:uFillTx/>
                <a:latin typeface="Arial" panose="020B0604020202020204" pitchFamily="34" charset="0"/>
                <a:ea typeface="ＭＳ Ｐゴシック" panose="020B0600070205080204" charset="-128"/>
                <a:cs typeface="+mn-cs"/>
              </a:rPr>
              <a:pPr marL="0" marR="0" lvl="0" indent="0" algn="r" defTabSz="0" eaLnBrk="1" fontAlgn="base" latinLnBrk="0" hangingPunct="1">
                <a:lnSpc>
                  <a:spcPct val="100000"/>
                </a:lnSpc>
                <a:spcBef>
                  <a:spcPct val="0"/>
                </a:spcBef>
                <a:spcAft>
                  <a:spcPct val="0"/>
                </a:spcAft>
                <a:buClrTx/>
                <a:buSzPct val="100000"/>
                <a:buFont typeface="Times New Roman" panose="02020603050405020304" pitchFamily="16" charset="0"/>
                <a:buNone/>
                <a:tabLst>
                  <a:tab pos="0" algn="l"/>
                  <a:tab pos="473013" algn="l"/>
                  <a:tab pos="948040" algn="l"/>
                  <a:tab pos="1422395" algn="l"/>
                  <a:tab pos="1897421" algn="l"/>
                  <a:tab pos="2371776" algn="l"/>
                  <a:tab pos="2846803" algn="l"/>
                  <a:tab pos="3321158" algn="l"/>
                  <a:tab pos="3796184" algn="l"/>
                  <a:tab pos="4270539" algn="l"/>
                  <a:tab pos="4745566" algn="l"/>
                  <a:tab pos="5219921" algn="l"/>
                  <a:tab pos="5694947" algn="l"/>
                  <a:tab pos="6169302" algn="l"/>
                  <a:tab pos="6644329" algn="l"/>
                  <a:tab pos="7118684" algn="l"/>
                  <a:tab pos="7593710" algn="l"/>
                  <a:tab pos="8068066" algn="l"/>
                  <a:tab pos="8543092" algn="l"/>
                  <a:tab pos="9017447" algn="l"/>
                  <a:tab pos="9492473" algn="l"/>
                </a:tabLst>
                <a:defRPr/>
              </a:pPr>
              <a:t>27</a:t>
            </a:fld>
            <a:endParaRPr kumimoji="0" lang="en-US" altLang="ja-JP" sz="1300" b="0" i="0" u="none" strike="noStrike" kern="1200" cap="none" spc="0" normalizeH="0" baseline="0" noProof="1">
              <a:ln>
                <a:noFill/>
              </a:ln>
              <a:solidFill>
                <a:srgbClr val="000000"/>
              </a:solidFill>
              <a:effectLst>
                <a:outerShdw blurRad="38100" dist="38100" dir="2700000">
                  <a:srgbClr val="C0C0C0"/>
                </a:outerShdw>
              </a:effectLst>
              <a:uLnTx/>
              <a:uFillTx/>
              <a:latin typeface="Arial" panose="020B0604020202020204" pitchFamily="34" charset="0"/>
              <a:ea typeface="ＭＳ Ｐゴシック" panose="020B0600070205080204" charset="-128"/>
              <a:cs typeface="+mn-cs"/>
            </a:endParaRPr>
          </a:p>
        </p:txBody>
      </p:sp>
      <p:sp>
        <p:nvSpPr>
          <p:cNvPr id="57348" name="Rectangle 2"/>
          <p:cNvSpPr>
            <a:spLocks noGrp="1" noRot="1" noChangeAspect="1" noTextEdit="1"/>
          </p:cNvSpPr>
          <p:nvPr>
            <p:ph type="sldImg"/>
          </p:nvPr>
        </p:nvSpPr>
        <p:spPr>
          <a:xfrm>
            <a:off x="3287713" y="515938"/>
            <a:ext cx="3446462" cy="2584450"/>
          </a:xfrm>
          <a:solidFill>
            <a:srgbClr val="FFFFFF"/>
          </a:solidFill>
        </p:spPr>
      </p:sp>
      <p:sp>
        <p:nvSpPr>
          <p:cNvPr id="57349" name="Rectangle 3"/>
          <p:cNvSpPr>
            <a:spLocks noGrp="1"/>
          </p:cNvSpPr>
          <p:nvPr>
            <p:ph type="body"/>
          </p:nvPr>
        </p:nvSpPr>
        <p:spPr>
          <a:xfrm>
            <a:off x="1336040" y="3271878"/>
            <a:ext cx="7348220" cy="3099673"/>
          </a:xfrm>
        </p:spPr>
        <p:txBody>
          <a:bodyPr wrap="none" lIns="95094" tIns="49449" rIns="95094" bIns="49449" anchor="ctr"/>
          <a:lstStyle/>
          <a:p>
            <a:pPr lvl="0"/>
            <a:endParaRPr lang="ja-JP" altLang="ja-JP" dirty="0">
              <a:ea typeface="ＭＳ Ｐゴシック" panose="020B060007020508020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3C888CD-1655-2870-C9FD-0BF9D8CCA5A9}"/>
              </a:ext>
            </a:extLst>
          </p:cNvPr>
          <p:cNvSpPr>
            <a:spLocks noGrp="1" noRot="1" noChangeAspect="1" noChangeArrowheads="1" noTextEdit="1"/>
          </p:cNvSpPr>
          <p:nvPr>
            <p:ph type="sldImg"/>
          </p:nvPr>
        </p:nvSpPr>
        <p:spPr>
          <a:xfrm>
            <a:off x="3138488" y="566738"/>
            <a:ext cx="3736975" cy="2801937"/>
          </a:xfrm>
          <a:ln/>
        </p:spPr>
      </p:sp>
      <p:sp>
        <p:nvSpPr>
          <p:cNvPr id="23555" name="Rectangle 3">
            <a:extLst>
              <a:ext uri="{FF2B5EF4-FFF2-40B4-BE49-F238E27FC236}">
                <a16:creationId xmlns:a16="http://schemas.microsoft.com/office/drawing/2014/main" id="{D2DCB465-5559-2998-257F-9BCD902DC3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Slide Image Placeholder 62464"/>
          <p:cNvSpPr>
            <a:spLocks noGrp="1" noRot="1" noChangeAspect="1"/>
          </p:cNvSpPr>
          <p:nvPr>
            <p:ph type="sldImg"/>
          </p:nvPr>
        </p:nvSpPr>
        <p:spPr>
          <a:xfrm>
            <a:off x="763588" y="841375"/>
            <a:ext cx="5607050" cy="4205288"/>
          </a:xfrm>
          <a:solidFill>
            <a:srgbClr val="FFFFFF"/>
          </a:solidFill>
        </p:spPr>
      </p:sp>
      <p:sp>
        <p:nvSpPr>
          <p:cNvPr id="21507" name="Text Placeholder 62465"/>
          <p:cNvSpPr>
            <a:spLocks noGrp="1"/>
          </p:cNvSpPr>
          <p:nvPr>
            <p:ph type="body"/>
          </p:nvPr>
        </p:nvSpPr>
        <p:spPr>
          <a:xfrm>
            <a:off x="713053" y="5327329"/>
            <a:ext cx="5704419" cy="5046944"/>
          </a:xfrm>
        </p:spPr>
        <p:txBody>
          <a:bodyPr wrap="none" lIns="103006" tIns="53563" rIns="103006" bIns="53563" anchor="ctr"/>
          <a:lstStyle/>
          <a:p>
            <a:endParaRPr lang="en-US" altLang="zh-CN"/>
          </a:p>
        </p:txBody>
      </p:sp>
      <p:sp>
        <p:nvSpPr>
          <p:cNvPr id="21508" name="Slide Number Placeholder 1"/>
          <p:cNvSpPr>
            <a:spLocks noGrp="1"/>
          </p:cNvSpPr>
          <p:nvPr>
            <p:ph type="sldNum" sz="quarter"/>
          </p:nvPr>
        </p:nvSpPr>
        <p:spPr>
          <a:xfrm>
            <a:off x="4038981" y="10652712"/>
            <a:ext cx="2995810" cy="449785"/>
          </a:xfrm>
          <a:prstGeom prst="rect">
            <a:avLst/>
          </a:prstGeom>
          <a:noFill/>
          <a:ln w="9525">
            <a:noFill/>
          </a:ln>
        </p:spPr>
        <p:txBody>
          <a:bodyPr wrap="square" lIns="103006" tIns="53563" rIns="103006" bIns="53563" anchor="b"/>
          <a:lstStyle/>
          <a:p>
            <a:pPr defTabSz="514548">
              <a:tabLst>
                <a:tab pos="828510" algn="l"/>
                <a:tab pos="1657020" algn="l"/>
                <a:tab pos="2485530" algn="l"/>
              </a:tabLst>
              <a:defRPr/>
            </a:pPr>
            <a:fld id="{9A0DB2DC-4C9A-4742-B13C-FB6460FD3503}" type="slidenum">
              <a:rPr lang="en-US" altLang="x-none" sz="1400" dirty="0" err="1">
                <a:ea typeface="ＭＳ Ｐ明朝" panose="02020600040205080304" charset="-128"/>
              </a:rPr>
              <a:pPr defTabSz="514548">
                <a:tabLst>
                  <a:tab pos="828510" algn="l"/>
                  <a:tab pos="1657020" algn="l"/>
                  <a:tab pos="2485530" algn="l"/>
                </a:tabLst>
                <a:defRPr/>
              </a:pPr>
              <a:t>4</a:t>
            </a:fld>
            <a:endParaRPr lang="en-US" altLang="x-none" sz="1400" dirty="0" err="1">
              <a:ea typeface="ＭＳ Ｐ明朝" panose="0202060004020508030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Slide Image Placeholder 43008"/>
          <p:cNvSpPr txBox="1">
            <a:spLocks noGrp="1" noRot="1" noChangeAspect="1"/>
          </p:cNvSpPr>
          <p:nvPr>
            <p:ph type="sldImg"/>
          </p:nvPr>
        </p:nvSpPr>
        <p:spPr>
          <a:xfrm>
            <a:off x="762000" y="841375"/>
            <a:ext cx="5607050" cy="4205288"/>
          </a:xfrm>
          <a:prstGeom prst="rect">
            <a:avLst/>
          </a:prstGeom>
          <a:solidFill>
            <a:srgbClr val="FFFFFF"/>
          </a:solidFill>
          <a:ln w="9525" cap="flat" cmpd="sng">
            <a:solidFill>
              <a:srgbClr val="000000"/>
            </a:solidFill>
            <a:prstDash val="solid"/>
            <a:miter/>
            <a:headEnd type="none" w="med" len="med"/>
            <a:tailEnd type="none" w="med" len="med"/>
          </a:ln>
        </p:spPr>
      </p:sp>
      <p:sp>
        <p:nvSpPr>
          <p:cNvPr id="43010" name="Text Placeholder 43009"/>
          <p:cNvSpPr txBox="1">
            <a:spLocks noGrp="1"/>
          </p:cNvSpPr>
          <p:nvPr>
            <p:ph type="body" idx="1"/>
          </p:nvPr>
        </p:nvSpPr>
        <p:spPr>
          <a:xfrm>
            <a:off x="713054" y="5327330"/>
            <a:ext cx="5702769" cy="5044998"/>
          </a:xfrm>
          <a:prstGeom prst="rect">
            <a:avLst/>
          </a:prstGeom>
          <a:noFill/>
          <a:ln w="9525">
            <a:noFill/>
          </a:ln>
        </p:spPr>
        <p:txBody>
          <a:bodyPr wrap="none" anchor="ctr"/>
          <a:lstStyle/>
          <a:p>
            <a:pPr lvl="0"/>
            <a:endParaRPr/>
          </a:p>
        </p:txBody>
      </p:sp>
      <p:sp>
        <p:nvSpPr>
          <p:cNvPr id="2" name="Slide Number Placeholder 1"/>
          <p:cNvSpPr>
            <a:spLocks noGrp="1"/>
          </p:cNvSpPr>
          <p:nvPr>
            <p:ph type="sldNum" idx="2"/>
          </p:nvPr>
        </p:nvSpPr>
        <p:spPr/>
        <p:txBody>
          <a:bodyPr/>
          <a:lstStyle/>
          <a:p>
            <a:pPr defTabSz="0">
              <a:tabLst>
                <a:tab pos="828510" algn="l"/>
                <a:tab pos="1657020" algn="l"/>
                <a:tab pos="2485530" algn="l"/>
                <a:tab pos="3314041" algn="l"/>
              </a:tabLst>
              <a:defRPr/>
            </a:pPr>
            <a:fld id="{9A0DB2DC-4C9A-4742-B13C-FB6460FD3503}" type="slidenum">
              <a:rPr lang="en-US" altLang="x-none" sz="1400" dirty="0" err="1">
                <a:solidFill>
                  <a:srgbClr val="FFFFFF"/>
                </a:solidFill>
                <a:ea typeface="ＭＳ Ｐ明朝" panose="02020600040205080304" charset="-128"/>
              </a:rPr>
              <a:pPr defTabSz="0">
                <a:tabLst>
                  <a:tab pos="828510" algn="l"/>
                  <a:tab pos="1657020" algn="l"/>
                  <a:tab pos="2485530" algn="l"/>
                  <a:tab pos="3314041" algn="l"/>
                </a:tabLst>
                <a:defRPr/>
              </a:pPr>
              <a:t>5</a:t>
            </a:fld>
            <a:endParaRPr lang="en-US" altLang="x-none" sz="1400" dirty="0" err="1">
              <a:solidFill>
                <a:srgbClr val="FFFFFF"/>
              </a:solidFill>
              <a:ea typeface="ＭＳ Ｐ明朝" panose="02020600040205080304" charset="-128"/>
            </a:endParaRPr>
          </a:p>
        </p:txBody>
      </p:sp>
    </p:spTree>
    <p:extLst>
      <p:ext uri="{BB962C8B-B14F-4D97-AF65-F5344CB8AC3E}">
        <p14:creationId xmlns:p14="http://schemas.microsoft.com/office/powerpoint/2010/main" val="107132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txBox="1">
            <a:spLocks noGrp="1"/>
          </p:cNvSpPr>
          <p:nvPr>
            <p:ph type="sldNum" sz="quarter"/>
          </p:nvPr>
        </p:nvSpPr>
        <p:spPr>
          <a:xfrm>
            <a:off x="3884613" y="8685213"/>
            <a:ext cx="2965450" cy="450850"/>
          </a:xfrm>
          <a:prstGeom prst="rect">
            <a:avLst/>
          </a:prstGeom>
          <a:noFill/>
          <a:ln w="9525">
            <a:noFill/>
          </a:ln>
        </p:spPr>
        <p:txBody>
          <a:bodyPr wrap="square" lIns="90000" tIns="46800" rIns="90000" bIns="46800" anchor="b"/>
          <a:lstStyle/>
          <a:p>
            <a:pPr marL="0" marR="0" lvl="0" indent="0" algn="r" defTabSz="44958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9A0DB2DC-4C9A-4742-B13C-FB6460FD3503}" type="slidenum">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明朝" panose="02020600040205080304" charset="-128"/>
                <a:cs typeface="+mn-cs"/>
              </a:rPr>
              <a:pPr marL="0" marR="0" lvl="0" indent="0" algn="r" defTabSz="44958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明朝" panose="02020600040205080304" charset="-128"/>
              <a:cs typeface="+mn-cs"/>
            </a:endParaRPr>
          </a:p>
        </p:txBody>
      </p:sp>
      <p:sp>
        <p:nvSpPr>
          <p:cNvPr id="35843" name="Text Box 1"/>
          <p:cNvSpPr txBox="1"/>
          <p:nvPr/>
        </p:nvSpPr>
        <p:spPr>
          <a:xfrm>
            <a:off x="3884613" y="8685213"/>
            <a:ext cx="2924175" cy="409575"/>
          </a:xfrm>
          <a:prstGeom prst="rect">
            <a:avLst/>
          </a:prstGeom>
          <a:noFill/>
          <a:ln w="9525">
            <a:noFill/>
          </a:ln>
        </p:spPr>
        <p:txBody>
          <a:bodyPr lIns="90000" tIns="46800" rIns="90000" bIns="46800" anchor="b"/>
          <a:lstStyle/>
          <a:p>
            <a:pPr marL="0" marR="0" lvl="0" indent="0" algn="r"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fld id="{9A0DB2DC-4C9A-4742-B13C-FB6460FD3503}" type="slidenum">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明朝" panose="02020600040205080304" charset="-128"/>
                <a:cs typeface="+mn-cs"/>
              </a:rPr>
              <a:pPr marL="0" marR="0" lvl="0" indent="0" algn="r"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t>6</a:t>
            </a:fld>
            <a:endPar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明朝" panose="02020600040205080304" charset="-128"/>
              <a:cs typeface="+mn-cs"/>
            </a:endParaRPr>
          </a:p>
        </p:txBody>
      </p:sp>
      <p:sp>
        <p:nvSpPr>
          <p:cNvPr id="35844" name="Text Box 2"/>
          <p:cNvSpPr txBox="1"/>
          <p:nvPr/>
        </p:nvSpPr>
        <p:spPr>
          <a:xfrm>
            <a:off x="3884613" y="8685213"/>
            <a:ext cx="2971800" cy="457200"/>
          </a:xfrm>
          <a:prstGeom prst="rect">
            <a:avLst/>
          </a:prstGeom>
          <a:noFill/>
          <a:ln w="9525">
            <a:noFill/>
          </a:ln>
        </p:spPr>
        <p:txBody>
          <a:bodyPr lIns="90000" tIns="46800" rIns="90000" bIns="46800" anchor="b"/>
          <a:lstStyle/>
          <a:p>
            <a:pPr marL="0" marR="0" lvl="0" indent="0" algn="r"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fld id="{9A0DB2DC-4C9A-4742-B13C-FB6460FD3503}" type="slidenum">
              <a:rPr kumimoji="1" lang="ja-JP" altLang="ja-JP" sz="12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rPr>
              <a:pPr marL="0" marR="0" lvl="0" indent="0" algn="r"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t>6</a:t>
            </a:fld>
            <a:endParaRPr kumimoji="1" lang="ja-JP" altLang="ja-JP" sz="12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endParaRPr>
          </a:p>
        </p:txBody>
      </p:sp>
      <p:sp>
        <p:nvSpPr>
          <p:cNvPr id="35845" name="Rectangle 3"/>
          <p:cNvSpPr>
            <a:spLocks noGrp="1" noRot="1" noChangeAspect="1" noTextEdit="1"/>
          </p:cNvSpPr>
          <p:nvPr>
            <p:ph type="sldImg"/>
          </p:nvPr>
        </p:nvSpPr>
        <p:spPr>
          <a:xfrm>
            <a:off x="1143000" y="685800"/>
            <a:ext cx="4572000" cy="3429000"/>
          </a:xfrm>
          <a:solidFill>
            <a:srgbClr val="FFFFFF"/>
          </a:solidFill>
        </p:spPr>
      </p:sp>
      <p:sp>
        <p:nvSpPr>
          <p:cNvPr id="35846" name="Rectangle 4"/>
          <p:cNvSpPr>
            <a:spLocks noGrp="1"/>
          </p:cNvSpPr>
          <p:nvPr>
            <p:ph type="body"/>
          </p:nvPr>
        </p:nvSpPr>
        <p:spPr>
          <a:xfrm>
            <a:off x="685800" y="4343400"/>
            <a:ext cx="5486400" cy="4114800"/>
          </a:xfrm>
        </p:spPr>
        <p:txBody>
          <a:bodyPr wrap="none" lIns="90000" tIns="46800" rIns="90000" bIns="46800" anchor="ctr"/>
          <a:lstStyle/>
          <a:p>
            <a:pPr lvl="0"/>
            <a:endParaRPr lang="ja-JP" altLang="ja-JP" dirty="0">
              <a:ea typeface="ＭＳ Ｐゴシック" panose="020B0600070205080204" pitchFamily="48" charset="-128"/>
            </a:endParaRPr>
          </a:p>
        </p:txBody>
      </p:sp>
    </p:spTree>
    <p:extLst>
      <p:ext uri="{BB962C8B-B14F-4D97-AF65-F5344CB8AC3E}">
        <p14:creationId xmlns:p14="http://schemas.microsoft.com/office/powerpoint/2010/main" val="40873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27">
            <a:extLst>
              <a:ext uri="{FF2B5EF4-FFF2-40B4-BE49-F238E27FC236}">
                <a16:creationId xmlns:a16="http://schemas.microsoft.com/office/drawing/2014/main" id="{BDBE85B1-FDB2-42B8-9092-87ECE45B4E68}"/>
              </a:ext>
            </a:extLst>
          </p:cNvPr>
          <p:cNvSpPr>
            <a:spLocks noGrp="1" noChangeArrowheads="1"/>
          </p:cNvSpPr>
          <p:nvPr>
            <p:ph type="sldNum"/>
          </p:nvPr>
        </p:nvSpPr>
        <p:spPr>
          <a:ln/>
        </p:spPr>
        <p:txBody>
          <a:bodyPr/>
          <a:lstStyle/>
          <a:p>
            <a:pPr defTabSz="474691">
              <a:defRPr/>
            </a:pPr>
            <a:fld id="{98C37DE8-D3B5-4B74-A07F-4DE0BD148B7F}" type="slidenum">
              <a:rPr lang="en-US" altLang="ja-JP"/>
              <a:pPr defTabSz="474691">
                <a:defRPr/>
              </a:pPr>
              <a:t>7</a:t>
            </a:fld>
            <a:endParaRPr lang="en-US" altLang="ja-JP"/>
          </a:p>
        </p:txBody>
      </p:sp>
      <p:sp>
        <p:nvSpPr>
          <p:cNvPr id="49153" name="Text Box 1">
            <a:extLst>
              <a:ext uri="{FF2B5EF4-FFF2-40B4-BE49-F238E27FC236}">
                <a16:creationId xmlns:a16="http://schemas.microsoft.com/office/drawing/2014/main" id="{32AEDA72-BD0F-4D8E-BE00-AEDA8CD2527A}"/>
              </a:ext>
            </a:extLst>
          </p:cNvPr>
          <p:cNvSpPr txBox="1">
            <a:spLocks noChangeArrowheads="1"/>
          </p:cNvSpPr>
          <p:nvPr/>
        </p:nvSpPr>
        <p:spPr bwMode="auto">
          <a:xfrm>
            <a:off x="3901698" y="9517546"/>
            <a:ext cx="2952981" cy="466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094" tIns="49449" rIns="95094" bIns="49449"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algn="r" defTabSz="474691">
              <a:buClrTx/>
              <a:tabLst>
                <a:tab pos="0" algn="l"/>
                <a:tab pos="473013" algn="l"/>
                <a:tab pos="947705" algn="l"/>
                <a:tab pos="1422395" algn="l"/>
                <a:tab pos="1897086" algn="l"/>
                <a:tab pos="2371776" algn="l"/>
                <a:tab pos="2846468" algn="l"/>
                <a:tab pos="3321158" algn="l"/>
                <a:tab pos="3795849" algn="l"/>
                <a:tab pos="4270539" algn="l"/>
                <a:tab pos="4745231" algn="l"/>
                <a:tab pos="5219921" algn="l"/>
                <a:tab pos="5694612" algn="l"/>
                <a:tab pos="6169302" algn="l"/>
                <a:tab pos="6643994" algn="l"/>
                <a:tab pos="7118684" algn="l"/>
                <a:tab pos="7593375" algn="l"/>
                <a:tab pos="8068066" algn="l"/>
                <a:tab pos="8542757" algn="l"/>
                <a:tab pos="9017447" algn="l"/>
                <a:tab pos="9492138" algn="l"/>
              </a:tabLst>
              <a:defRPr/>
            </a:pPr>
            <a:fld id="{A5E9E583-56A2-4C44-B5D4-3C5653BF31D9}" type="slidenum">
              <a:rPr lang="en-US" altLang="ja-JP" sz="1300">
                <a:solidFill>
                  <a:srgbClr val="000000"/>
                </a:solidFill>
                <a:latin typeface="Arial" panose="020B0604020202020204" pitchFamily="34" charset="0"/>
                <a:ea typeface="ＭＳ Ｐ明朝" panose="02020600040205080304" pitchFamily="18" charset="-128"/>
              </a:rPr>
              <a:pPr algn="r" defTabSz="474691">
                <a:buClrTx/>
                <a:tabLst>
                  <a:tab pos="0" algn="l"/>
                  <a:tab pos="473013" algn="l"/>
                  <a:tab pos="947705" algn="l"/>
                  <a:tab pos="1422395" algn="l"/>
                  <a:tab pos="1897086" algn="l"/>
                  <a:tab pos="2371776" algn="l"/>
                  <a:tab pos="2846468" algn="l"/>
                  <a:tab pos="3321158" algn="l"/>
                  <a:tab pos="3795849" algn="l"/>
                  <a:tab pos="4270539" algn="l"/>
                  <a:tab pos="4745231" algn="l"/>
                  <a:tab pos="5219921" algn="l"/>
                  <a:tab pos="5694612" algn="l"/>
                  <a:tab pos="6169302" algn="l"/>
                  <a:tab pos="6643994" algn="l"/>
                  <a:tab pos="7118684" algn="l"/>
                  <a:tab pos="7593375" algn="l"/>
                  <a:tab pos="8068066" algn="l"/>
                  <a:tab pos="8542757" algn="l"/>
                  <a:tab pos="9017447" algn="l"/>
                  <a:tab pos="9492138" algn="l"/>
                </a:tabLst>
                <a:defRPr/>
              </a:pPr>
              <a:t>7</a:t>
            </a:fld>
            <a:endParaRPr lang="en-US" altLang="ja-JP" sz="1300">
              <a:solidFill>
                <a:srgbClr val="000000"/>
              </a:solidFill>
              <a:latin typeface="Arial" panose="020B0604020202020204" pitchFamily="34" charset="0"/>
              <a:ea typeface="ＭＳ Ｐ明朝" panose="02020600040205080304" pitchFamily="18" charset="-128"/>
            </a:endParaRPr>
          </a:p>
        </p:txBody>
      </p:sp>
      <p:sp>
        <p:nvSpPr>
          <p:cNvPr id="49154" name="Rectangle 2">
            <a:extLst>
              <a:ext uri="{FF2B5EF4-FFF2-40B4-BE49-F238E27FC236}">
                <a16:creationId xmlns:a16="http://schemas.microsoft.com/office/drawing/2014/main" id="{7E6F9FE9-3E3B-4AAB-9ED2-FACDE2629FD6}"/>
              </a:ext>
            </a:extLst>
          </p:cNvPr>
          <p:cNvSpPr txBox="1">
            <a:spLocks noGrp="1" noRot="1" noChangeAspect="1" noChangeArrowheads="1"/>
          </p:cNvSpPr>
          <p:nvPr>
            <p:ph type="sldImg"/>
          </p:nvPr>
        </p:nvSpPr>
        <p:spPr bwMode="auto">
          <a:xfrm>
            <a:off x="939800" y="750888"/>
            <a:ext cx="5008563" cy="37576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5" name="Rectangle 3">
            <a:extLst>
              <a:ext uri="{FF2B5EF4-FFF2-40B4-BE49-F238E27FC236}">
                <a16:creationId xmlns:a16="http://schemas.microsoft.com/office/drawing/2014/main" id="{EF9A7C42-BC5A-4D22-99B0-7637D0D88B93}"/>
              </a:ext>
            </a:extLst>
          </p:cNvPr>
          <p:cNvSpPr txBox="1">
            <a:spLocks noGrp="1" noChangeArrowheads="1"/>
          </p:cNvSpPr>
          <p:nvPr>
            <p:ph type="body" idx="1"/>
          </p:nvPr>
        </p:nvSpPr>
        <p:spPr bwMode="auto">
          <a:xfrm>
            <a:off x="688817" y="4759643"/>
            <a:ext cx="5510530" cy="45091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7738" y="750888"/>
            <a:ext cx="4959350"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p:nvPr>
        </p:nvSpPr>
        <p:spPr/>
        <p:txBody>
          <a:bodyPr/>
          <a:lstStyle/>
          <a:p>
            <a:fld id="{C7A88732-BC27-4C79-8D52-7D5AE4B53D87}" type="slidenum">
              <a:rPr lang="en-US" altLang="ja-JP" smtClean="0"/>
              <a:pPr/>
              <a:t>11</a:t>
            </a:fld>
            <a:endParaRPr lang="en-US" altLang="ja-JP"/>
          </a:p>
        </p:txBody>
      </p:sp>
    </p:spTree>
    <p:extLst>
      <p:ext uri="{BB962C8B-B14F-4D97-AF65-F5344CB8AC3E}">
        <p14:creationId xmlns:p14="http://schemas.microsoft.com/office/powerpoint/2010/main" val="95065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Slide Image Placeholder 62464"/>
          <p:cNvSpPr txBox="1">
            <a:spLocks noGrp="1" noRot="1" noChangeAspect="1"/>
          </p:cNvSpPr>
          <p:nvPr>
            <p:ph type="sldImg"/>
          </p:nvPr>
        </p:nvSpPr>
        <p:spPr>
          <a:xfrm>
            <a:off x="3287713" y="515938"/>
            <a:ext cx="3446462" cy="2584450"/>
          </a:xfrm>
          <a:prstGeom prst="rect">
            <a:avLst/>
          </a:prstGeom>
          <a:solidFill>
            <a:srgbClr val="FFFFFF"/>
          </a:solidFill>
          <a:ln w="9525" cap="flat" cmpd="sng">
            <a:solidFill>
              <a:srgbClr val="000000"/>
            </a:solidFill>
            <a:prstDash val="solid"/>
            <a:miter/>
            <a:headEnd type="none" w="med" len="med"/>
            <a:tailEnd type="none" w="med" len="med"/>
          </a:ln>
        </p:spPr>
      </p:sp>
      <p:sp>
        <p:nvSpPr>
          <p:cNvPr id="62466" name="Text Placeholder 62465"/>
          <p:cNvSpPr txBox="1">
            <a:spLocks noGrp="1"/>
          </p:cNvSpPr>
          <p:nvPr>
            <p:ph type="body" idx="1"/>
          </p:nvPr>
        </p:nvSpPr>
        <p:spPr>
          <a:xfrm>
            <a:off x="1002030" y="3271878"/>
            <a:ext cx="8016240" cy="3099673"/>
          </a:xfrm>
          <a:prstGeom prst="rect">
            <a:avLst/>
          </a:prstGeom>
          <a:noFill/>
          <a:ln w="9525">
            <a:noFill/>
          </a:ln>
        </p:spPr>
        <p:txBody>
          <a:bodyPr wrap="none" anchor="ctr"/>
          <a:lstStyle/>
          <a:p>
            <a:pPr lvl="0"/>
            <a:endParaRPr/>
          </a:p>
        </p:txBody>
      </p:sp>
      <p:sp>
        <p:nvSpPr>
          <p:cNvPr id="2" name="Slide Number Placeholder 1"/>
          <p:cNvSpPr>
            <a:spLocks noGrp="1"/>
          </p:cNvSpPr>
          <p:nvPr>
            <p:ph type="sldNum" idx="2"/>
          </p:nvPr>
        </p:nvSpPr>
        <p:spPr/>
        <p:txBody>
          <a:bodyPr/>
          <a:lstStyle/>
          <a:p>
            <a:pPr marL="0" marR="0" lvl="0" indent="0" algn="r" defTabSz="0" rtl="0" eaLnBrk="1" fontAlgn="base" latinLnBrk="0" hangingPunct="1">
              <a:lnSpc>
                <a:spcPct val="100000"/>
              </a:lnSpc>
              <a:spcBef>
                <a:spcPct val="0"/>
              </a:spcBef>
              <a:spcAft>
                <a:spcPct val="0"/>
              </a:spcAft>
              <a:buClrTx/>
              <a:buSzPct val="100000"/>
              <a:buFont typeface="Times New Roman" panose="02020603050405020304" pitchFamily="16" charset="0"/>
              <a:buNone/>
              <a:tabLst>
                <a:tab pos="764873" algn="l"/>
                <a:tab pos="1529745" algn="l"/>
                <a:tab pos="2294618" algn="l"/>
                <a:tab pos="3059491" algn="l"/>
              </a:tabLst>
              <a:defRPr/>
            </a:pPr>
            <a:fld id="{9A0DB2DC-4C9A-4742-B13C-FB6460FD3503}" type="slidenum">
              <a:rPr kumimoji="0" lang="en-US" altLang="x-none" sz="1300" b="0" i="0" u="none" strike="noStrike" kern="1200" cap="none" spc="0" normalizeH="0" baseline="0" noProof="0" dirty="0" err="1">
                <a:ln>
                  <a:noFill/>
                </a:ln>
                <a:solidFill>
                  <a:srgbClr val="000000"/>
                </a:solidFill>
                <a:effectLst/>
                <a:uLnTx/>
                <a:uFillTx/>
                <a:latin typeface="Arial" panose="020B0604020202020204" pitchFamily="34" charset="0"/>
                <a:ea typeface="ＭＳ Ｐ明朝" panose="02020600040205080304" pitchFamily="18" charset="-128"/>
                <a:cs typeface="+mn-cs"/>
              </a:rPr>
              <a:pPr marL="0" marR="0" lvl="0" indent="0" algn="r" defTabSz="0" rtl="0" eaLnBrk="1" fontAlgn="base" latinLnBrk="0" hangingPunct="1">
                <a:lnSpc>
                  <a:spcPct val="100000"/>
                </a:lnSpc>
                <a:spcBef>
                  <a:spcPct val="0"/>
                </a:spcBef>
                <a:spcAft>
                  <a:spcPct val="0"/>
                </a:spcAft>
                <a:buClrTx/>
                <a:buSzPct val="100000"/>
                <a:buFont typeface="Times New Roman" panose="02020603050405020304" pitchFamily="16" charset="0"/>
                <a:buNone/>
                <a:tabLst>
                  <a:tab pos="764873" algn="l"/>
                  <a:tab pos="1529745" algn="l"/>
                  <a:tab pos="2294618" algn="l"/>
                  <a:tab pos="3059491" algn="l"/>
                </a:tabLst>
                <a:defRPr/>
              </a:pPr>
              <a:t>12</a:t>
            </a:fld>
            <a:endParaRPr kumimoji="0" lang="en-US" altLang="x-none" sz="1300" b="0" i="0" u="none" strike="noStrike" kern="1200" cap="none" spc="0" normalizeH="0" baseline="0" noProof="0" dirty="0" err="1">
              <a:ln>
                <a:noFill/>
              </a:ln>
              <a:solidFill>
                <a:srgbClr val="000000"/>
              </a:solidFill>
              <a:effectLst/>
              <a:uLnTx/>
              <a:uFillTx/>
              <a:latin typeface="Arial" panose="020B0604020202020204" pitchFamily="34" charset="0"/>
              <a:ea typeface="ＭＳ Ｐ明朝" panose="02020600040205080304" pitchFamily="18"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Slide Number Placeholder 1"/>
          <p:cNvSpPr txBox="1">
            <a:spLocks noGrp="1"/>
          </p:cNvSpPr>
          <p:nvPr>
            <p:ph type="sldNum" sz="quarter"/>
          </p:nvPr>
        </p:nvSpPr>
        <p:spPr>
          <a:xfrm>
            <a:off x="3901698" y="9517546"/>
            <a:ext cx="2952981" cy="466222"/>
          </a:xfrm>
          <a:prstGeom prst="rect">
            <a:avLst/>
          </a:prstGeom>
          <a:noFill/>
          <a:ln w="9525">
            <a:noFill/>
          </a:ln>
        </p:spPr>
        <p:txBody>
          <a:bodyPr lIns="95094" tIns="49449" rIns="95094" bIns="49449" anchor="b"/>
          <a:lstStyle/>
          <a:p>
            <a:pPr defTabSz="475026">
              <a:buSzTx/>
              <a:defRPr/>
            </a:pPr>
            <a:fld id="{9A0DB2DC-4C9A-4742-B13C-FB6460FD3503}" type="slidenum">
              <a:rPr lang="en-US" altLang="ja-JP" dirty="0">
                <a:ea typeface="ＭＳ Ｐ明朝" panose="02020600040205080304" charset="-128"/>
              </a:rPr>
              <a:pPr defTabSz="475026">
                <a:buSzTx/>
                <a:defRPr/>
              </a:pPr>
              <a:t>15</a:t>
            </a:fld>
            <a:endParaRPr lang="en-US" altLang="ja-JP" dirty="0">
              <a:ea typeface="ＭＳ Ｐ明朝" panose="02020600040205080304" charset="-128"/>
            </a:endParaRPr>
          </a:p>
        </p:txBody>
      </p:sp>
      <p:sp>
        <p:nvSpPr>
          <p:cNvPr id="31747" name="Slide Image Placeholder 58368"/>
          <p:cNvSpPr>
            <a:spLocks noGrp="1" noRot="1" noChangeAspect="1" noTextEdit="1"/>
          </p:cNvSpPr>
          <p:nvPr>
            <p:ph type="sldImg"/>
          </p:nvPr>
        </p:nvSpPr>
        <p:spPr>
          <a:xfrm>
            <a:off x="944563" y="750888"/>
            <a:ext cx="4973637" cy="3730625"/>
          </a:xfrm>
          <a:solidFill>
            <a:srgbClr val="FFFFFF">
              <a:alpha val="100000"/>
            </a:srgbClr>
          </a:solidFill>
          <a:ln cap="flat"/>
        </p:spPr>
      </p:sp>
      <p:sp>
        <p:nvSpPr>
          <p:cNvPr id="31748" name="Text Placeholder 58369"/>
          <p:cNvSpPr>
            <a:spLocks noGrp="1"/>
          </p:cNvSpPr>
          <p:nvPr>
            <p:ph type="body"/>
          </p:nvPr>
        </p:nvSpPr>
        <p:spPr>
          <a:xfrm>
            <a:off x="688816" y="4759642"/>
            <a:ext cx="5485019" cy="4481301"/>
          </a:xfrm>
        </p:spPr>
        <p:txBody>
          <a:bodyPr wrap="none" lIns="95094" tIns="49449" rIns="95094" bIns="49449" anchor="ctr"/>
          <a:lstStyle/>
          <a:p>
            <a:pPr lvl="0"/>
            <a:endParaRPr lang="en-US" altLang="ja-JP" dirty="0"/>
          </a:p>
        </p:txBody>
      </p:sp>
    </p:spTree>
    <p:extLst>
      <p:ext uri="{BB962C8B-B14F-4D97-AF65-F5344CB8AC3E}">
        <p14:creationId xmlns:p14="http://schemas.microsoft.com/office/powerpoint/2010/main" val="3623188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02823-0F1C-451C-8B25-E2D1432BD087}"/>
              </a:ext>
            </a:extLst>
          </p:cNvPr>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15B611CD-D3F1-4441-85A7-2E4C3734747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317ADA18-60DD-4548-8B5A-753A719ACD53}"/>
              </a:ext>
            </a:extLst>
          </p:cNvPr>
          <p:cNvSpPr>
            <a:spLocks noGrp="1"/>
          </p:cNvSpPr>
          <p:nvPr>
            <p:ph type="sldNum" idx="10"/>
          </p:nvPr>
        </p:nvSpPr>
        <p:spPr/>
        <p:txBody>
          <a:bodyPr/>
          <a:lstStyle>
            <a:lvl1pPr>
              <a:defRPr/>
            </a:lvl1pPr>
          </a:lstStyle>
          <a:p>
            <a:fld id="{81605545-EB57-4257-8EA3-ED1FEF819D55}" type="slidenum">
              <a:rPr lang="en-US" altLang="ja-JP"/>
              <a:pPr/>
              <a:t>‹#›</a:t>
            </a:fld>
            <a:endParaRPr lang="en-US" altLang="ja-JP"/>
          </a:p>
        </p:txBody>
      </p:sp>
    </p:spTree>
    <p:extLst>
      <p:ext uri="{BB962C8B-B14F-4D97-AF65-F5344CB8AC3E}">
        <p14:creationId xmlns:p14="http://schemas.microsoft.com/office/powerpoint/2010/main" val="144987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B4CE47-40E3-4C06-AD8B-6B67E09BF839}"/>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31D91E-8F8C-4EB0-AEE7-2E3694B906F2}"/>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a:extLst>
              <a:ext uri="{FF2B5EF4-FFF2-40B4-BE49-F238E27FC236}">
                <a16:creationId xmlns:a16="http://schemas.microsoft.com/office/drawing/2014/main" id="{2F944F1F-AF1B-458D-ACD5-8FC2F49E2B69}"/>
              </a:ext>
            </a:extLst>
          </p:cNvPr>
          <p:cNvSpPr>
            <a:spLocks noGrp="1"/>
          </p:cNvSpPr>
          <p:nvPr>
            <p:ph type="sldNum" idx="10"/>
          </p:nvPr>
        </p:nvSpPr>
        <p:spPr/>
        <p:txBody>
          <a:bodyPr/>
          <a:lstStyle>
            <a:lvl1pPr>
              <a:defRPr/>
            </a:lvl1pPr>
          </a:lstStyle>
          <a:p>
            <a:fld id="{3614E462-09C2-4ADA-8975-6CEDBF9AF954}" type="slidenum">
              <a:rPr lang="en-US" altLang="ja-JP"/>
              <a:pPr/>
              <a:t>‹#›</a:t>
            </a:fld>
            <a:endParaRPr lang="en-US" altLang="ja-JP"/>
          </a:p>
        </p:txBody>
      </p:sp>
    </p:spTree>
    <p:extLst>
      <p:ext uri="{BB962C8B-B14F-4D97-AF65-F5344CB8AC3E}">
        <p14:creationId xmlns:p14="http://schemas.microsoft.com/office/powerpoint/2010/main" val="36553816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pPr fontAlgn="base"/>
            <a:r>
              <a:rPr lang="ja-JP" altLang="en-US" strike="noStrike" noProof="1"/>
              <a:t>マスター タイトルの書式設定</a:t>
            </a:r>
          </a:p>
        </p:txBody>
      </p:sp>
      <p:sp>
        <p:nvSpPr>
          <p:cNvPr id="3" name="図プレースホルダー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8945"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a:pPr>
            <a:endParaRPr kumimoji="0" lang="ja-JP"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ja-JP" altLang="en-US" strike="noStrike" noProof="1"/>
              <a:t>マスター テキストの書式設定</a:t>
            </a:r>
          </a:p>
        </p:txBody>
      </p:sp>
      <p:sp>
        <p:nvSpPr>
          <p:cNvPr id="5" name="Slide Number Placeholder 4"/>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17436978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lang="ja-JP" altLang="en-US" strike="noStrike" noProof="1"/>
              <a:t>マスター タイトルの書式設定</a:t>
            </a:r>
          </a:p>
        </p:txBody>
      </p:sp>
      <p:sp>
        <p:nvSpPr>
          <p:cNvPr id="3" name="縦書きテキスト プレースホルダー 2"/>
          <p:cNvSpPr>
            <a:spLocks noGrp="1"/>
          </p:cNvSpPr>
          <p:nvPr>
            <p:ph type="body" orient="vert" idx="1"/>
          </p:nvPr>
        </p:nvSpPr>
        <p:spPr/>
        <p:txBody>
          <a:bodyPr vert="eaVert"/>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2300919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99288" y="617538"/>
            <a:ext cx="1949450" cy="5508625"/>
          </a:xfrm>
        </p:spPr>
        <p:txBody>
          <a:bodyPr vert="eaVert"/>
          <a:lstStyle/>
          <a:p>
            <a:pPr fontAlgn="base"/>
            <a:r>
              <a:rPr lang="ja-JP" altLang="en-US" strike="noStrike" noProof="1"/>
              <a:t>マスター タイトルの書式設定</a:t>
            </a:r>
          </a:p>
        </p:txBody>
      </p:sp>
      <p:sp>
        <p:nvSpPr>
          <p:cNvPr id="3" name="縦書きテキスト プレースホルダー 2"/>
          <p:cNvSpPr>
            <a:spLocks noGrp="1"/>
          </p:cNvSpPr>
          <p:nvPr>
            <p:ph type="body" orient="vert" idx="1"/>
          </p:nvPr>
        </p:nvSpPr>
        <p:spPr>
          <a:xfrm>
            <a:off x="1150938" y="617538"/>
            <a:ext cx="5695950" cy="5508625"/>
          </a:xfrm>
        </p:spPr>
        <p:txBody>
          <a:bodyPr vert="eaVert"/>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5558683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pPr fontAlgn="base"/>
            <a:r>
              <a:rPr lang="ja-JP" altLang="en-US" strike="noStrike" noProof="1"/>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ja-JP" altLang="en-US" strike="noStrike" noProof="1"/>
              <a:t>マスター サブタイトルの書式設定</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7486926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lang="ja-JP" altLang="en-US" strike="noStrike" noProof="1"/>
              <a:t>マスター タイトルの書式設定</a:t>
            </a:r>
          </a:p>
        </p:txBody>
      </p:sp>
      <p:sp>
        <p:nvSpPr>
          <p:cNvPr id="3" name="コンテンツ プレースホルダー 2"/>
          <p:cNvSpPr>
            <a:spLocks noGrp="1"/>
          </p:cNvSpPr>
          <p:nvPr>
            <p:ph idx="1"/>
          </p:nvPr>
        </p:nvSpPr>
        <p:spPr/>
        <p:txBody>
          <a:body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786048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pPr fontAlgn="base"/>
            <a:r>
              <a:rPr lang="ja-JP" altLang="en-US" strike="noStrike" noProof="1"/>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ja-JP" altLang="en-US" strike="noStrike" noProof="1"/>
              <a:t>マスター テキストの書式設定</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8503248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lang="ja-JP" altLang="en-US" strike="noStrike" noProof="1"/>
              <a:t>マスター タイトルの書式設定</a:t>
            </a:r>
          </a:p>
        </p:txBody>
      </p:sp>
      <p:sp>
        <p:nvSpPr>
          <p:cNvPr id="3" name="コンテンツ プレースホルダー 2"/>
          <p:cNvSpPr>
            <a:spLocks noGrp="1"/>
          </p:cNvSpPr>
          <p:nvPr>
            <p:ph sz="half" idx="1"/>
          </p:nvPr>
        </p:nvSpPr>
        <p:spPr>
          <a:xfrm>
            <a:off x="1182688" y="2017713"/>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コンテンツ プレースホルダー 3"/>
          <p:cNvSpPr>
            <a:spLocks noGrp="1"/>
          </p:cNvSpPr>
          <p:nvPr>
            <p:ph sz="half" idx="2"/>
          </p:nvPr>
        </p:nvSpPr>
        <p:spPr>
          <a:xfrm>
            <a:off x="5141913" y="2017713"/>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5" name="Slide Number Placeholder 4"/>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5655631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pPr fontAlgn="base"/>
            <a:r>
              <a:rPr lang="ja-JP" altLang="en-US" strike="noStrike" noProof="1"/>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ja-JP" altLang="en-US" strike="noStrike" noProof="1"/>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ja-JP" altLang="en-US" strike="noStrike" noProof="1"/>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7" name="Slide Number Placeholder 6"/>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2453958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lang="ja-JP" altLang="en-US" strike="noStrike" noProof="1"/>
              <a:t>マスター タイトルの書式設定</a:t>
            </a:r>
          </a:p>
        </p:txBody>
      </p:sp>
      <p:sp>
        <p:nvSpPr>
          <p:cNvPr id="3" name="Slide Number Placeholder 2"/>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9092430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12426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171429A-684F-4FD3-AF04-BA9791C15B28}"/>
              </a:ext>
            </a:extLst>
          </p:cNvPr>
          <p:cNvSpPr>
            <a:spLocks noGrp="1"/>
          </p:cNvSpPr>
          <p:nvPr>
            <p:ph type="title" orient="vert"/>
          </p:nvPr>
        </p:nvSpPr>
        <p:spPr>
          <a:xfrm>
            <a:off x="6980238" y="617538"/>
            <a:ext cx="1941512" cy="5481637"/>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371B69-0757-4B47-8997-87EC0D284381}"/>
              </a:ext>
            </a:extLst>
          </p:cNvPr>
          <p:cNvSpPr>
            <a:spLocks noGrp="1"/>
          </p:cNvSpPr>
          <p:nvPr>
            <p:ph type="body" orient="vert" idx="1"/>
          </p:nvPr>
        </p:nvSpPr>
        <p:spPr>
          <a:xfrm>
            <a:off x="1150938" y="617538"/>
            <a:ext cx="5676900" cy="54816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a:extLst>
              <a:ext uri="{FF2B5EF4-FFF2-40B4-BE49-F238E27FC236}">
                <a16:creationId xmlns:a16="http://schemas.microsoft.com/office/drawing/2014/main" id="{CC039A00-293C-4778-959B-C592D34CB20F}"/>
              </a:ext>
            </a:extLst>
          </p:cNvPr>
          <p:cNvSpPr>
            <a:spLocks noGrp="1"/>
          </p:cNvSpPr>
          <p:nvPr>
            <p:ph type="sldNum" idx="10"/>
          </p:nvPr>
        </p:nvSpPr>
        <p:spPr/>
        <p:txBody>
          <a:bodyPr/>
          <a:lstStyle>
            <a:lvl1pPr>
              <a:defRPr/>
            </a:lvl1pPr>
          </a:lstStyle>
          <a:p>
            <a:fld id="{417F5282-1A91-4313-B5D2-2B1DA4307CA5}" type="slidenum">
              <a:rPr lang="en-US" altLang="ja-JP"/>
              <a:pPr/>
              <a:t>‹#›</a:t>
            </a:fld>
            <a:endParaRPr lang="en-US" altLang="ja-JP"/>
          </a:p>
        </p:txBody>
      </p:sp>
    </p:spTree>
    <p:extLst>
      <p:ext uri="{BB962C8B-B14F-4D97-AF65-F5344CB8AC3E}">
        <p14:creationId xmlns:p14="http://schemas.microsoft.com/office/powerpoint/2010/main" val="6399045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pPr fontAlgn="base"/>
            <a:r>
              <a:rPr lang="ja-JP" altLang="en-US" strike="noStrike" noProof="1"/>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ja-JP" altLang="en-US" strike="noStrike" noProof="1"/>
              <a:t>マスター テキストの書式設定</a:t>
            </a:r>
          </a:p>
        </p:txBody>
      </p:sp>
      <p:sp>
        <p:nvSpPr>
          <p:cNvPr id="5" name="Slide Number Placeholder 4"/>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8593590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pPr fontAlgn="base"/>
            <a:r>
              <a:rPr lang="ja-JP" altLang="en-US" strike="noStrike" noProof="1"/>
              <a:t>マスター タイトルの書式設定</a:t>
            </a:r>
          </a:p>
        </p:txBody>
      </p:sp>
      <p:sp>
        <p:nvSpPr>
          <p:cNvPr id="3" name="図プレースホルダー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8945"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a:pPr>
            <a:endParaRPr kumimoji="0" lang="ja-JP" altLang="en-US" sz="3200" b="0" i="0" u="none" strike="noStrike" kern="0" cap="none" spc="0" normalizeH="0" baseline="0" noProof="0">
              <a:ln>
                <a:noFill/>
              </a:ln>
              <a:solidFill>
                <a:srgbClr val="000000"/>
              </a:solidFill>
              <a:effectLst/>
              <a:uLnTx/>
              <a:uFillTx/>
              <a:latin typeface="+mn-lt"/>
              <a:ea typeface="+mn-ea"/>
              <a:cs typeface="+mn-cs"/>
            </a:endParaRP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ja-JP" altLang="en-US" strike="noStrike" noProof="1"/>
              <a:t>マスター テキストの書式設定</a:t>
            </a:r>
          </a:p>
        </p:txBody>
      </p:sp>
      <p:sp>
        <p:nvSpPr>
          <p:cNvPr id="5" name="Slide Number Placeholder 4"/>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5662832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lang="ja-JP" altLang="en-US" strike="noStrike" noProof="1"/>
              <a:t>マスター タイトルの書式設定</a:t>
            </a:r>
          </a:p>
        </p:txBody>
      </p:sp>
      <p:sp>
        <p:nvSpPr>
          <p:cNvPr id="3" name="縦書きテキスト プレースホルダー 2"/>
          <p:cNvSpPr>
            <a:spLocks noGrp="1"/>
          </p:cNvSpPr>
          <p:nvPr>
            <p:ph type="body" orient="vert" idx="1"/>
          </p:nvPr>
        </p:nvSpPr>
        <p:spPr/>
        <p:txBody>
          <a:bodyPr vert="eaVert"/>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3705349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99288" y="617538"/>
            <a:ext cx="1949450" cy="5508625"/>
          </a:xfrm>
        </p:spPr>
        <p:txBody>
          <a:bodyPr vert="eaVert"/>
          <a:lstStyle/>
          <a:p>
            <a:pPr fontAlgn="base"/>
            <a:r>
              <a:rPr lang="ja-JP" altLang="en-US" strike="noStrike" noProof="1"/>
              <a:t>マスター タイトルの書式設定</a:t>
            </a:r>
          </a:p>
        </p:txBody>
      </p:sp>
      <p:sp>
        <p:nvSpPr>
          <p:cNvPr id="3" name="縦書きテキスト プレースホルダー 2"/>
          <p:cNvSpPr>
            <a:spLocks noGrp="1"/>
          </p:cNvSpPr>
          <p:nvPr>
            <p:ph type="body" orient="vert" idx="1"/>
          </p:nvPr>
        </p:nvSpPr>
        <p:spPr>
          <a:xfrm>
            <a:off x="1150938" y="617538"/>
            <a:ext cx="5695950" cy="5508625"/>
          </a:xfrm>
        </p:spPr>
        <p:txBody>
          <a:bodyPr vert="eaVert"/>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0387403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12">
            <a:extLst>
              <a:ext uri="{FF2B5EF4-FFF2-40B4-BE49-F238E27FC236}">
                <a16:creationId xmlns:a16="http://schemas.microsoft.com/office/drawing/2014/main" id="{48FD643F-88C4-38A6-6763-888D2722447E}"/>
              </a:ext>
            </a:extLst>
          </p:cNvPr>
          <p:cNvSpPr>
            <a:spLocks noGrp="1" noChangeArrowheads="1"/>
          </p:cNvSpPr>
          <p:nvPr>
            <p:ph type="sldNum" idx="10"/>
          </p:nvPr>
        </p:nvSpPr>
        <p:spPr>
          <a:ln/>
        </p:spPr>
        <p:txBody>
          <a:bodyPr/>
          <a:lstStyle>
            <a:lvl1pPr>
              <a:defRPr/>
            </a:lvl1pPr>
          </a:lstStyle>
          <a:p>
            <a:pPr>
              <a:defRPr/>
            </a:pPr>
            <a:fld id="{1DC943DB-2E10-453C-919A-390AF45B06B9}" type="slidenum">
              <a:rPr lang="en-US" altLang="ja-JP"/>
              <a:pPr>
                <a:defRPr/>
              </a:pPr>
              <a:t>‹#›</a:t>
            </a:fld>
            <a:endParaRPr lang="en-US" altLang="ja-JP"/>
          </a:p>
        </p:txBody>
      </p:sp>
    </p:spTree>
    <p:extLst>
      <p:ext uri="{BB962C8B-B14F-4D97-AF65-F5344CB8AC3E}">
        <p14:creationId xmlns:p14="http://schemas.microsoft.com/office/powerpoint/2010/main" val="16148930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a:extLst>
              <a:ext uri="{FF2B5EF4-FFF2-40B4-BE49-F238E27FC236}">
                <a16:creationId xmlns:a16="http://schemas.microsoft.com/office/drawing/2014/main" id="{DC56613F-C8B9-AC4C-75AB-62D79BF0E55E}"/>
              </a:ext>
            </a:extLst>
          </p:cNvPr>
          <p:cNvSpPr>
            <a:spLocks noGrp="1" noChangeArrowheads="1"/>
          </p:cNvSpPr>
          <p:nvPr>
            <p:ph type="sldNum" idx="10"/>
          </p:nvPr>
        </p:nvSpPr>
        <p:spPr>
          <a:ln/>
        </p:spPr>
        <p:txBody>
          <a:bodyPr/>
          <a:lstStyle>
            <a:lvl1pPr>
              <a:defRPr/>
            </a:lvl1pPr>
          </a:lstStyle>
          <a:p>
            <a:pPr>
              <a:defRPr/>
            </a:pPr>
            <a:fld id="{01DF49B5-1781-4D1D-90A1-33F9B1281D94}" type="slidenum">
              <a:rPr lang="en-US" altLang="ja-JP"/>
              <a:pPr>
                <a:defRPr/>
              </a:pPr>
              <a:t>‹#›</a:t>
            </a:fld>
            <a:endParaRPr lang="en-US" altLang="ja-JP"/>
          </a:p>
        </p:txBody>
      </p:sp>
    </p:spTree>
    <p:extLst>
      <p:ext uri="{BB962C8B-B14F-4D97-AF65-F5344CB8AC3E}">
        <p14:creationId xmlns:p14="http://schemas.microsoft.com/office/powerpoint/2010/main" val="30782680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12">
            <a:extLst>
              <a:ext uri="{FF2B5EF4-FFF2-40B4-BE49-F238E27FC236}">
                <a16:creationId xmlns:a16="http://schemas.microsoft.com/office/drawing/2014/main" id="{D506804F-F61A-37D7-4641-5951F394EE9E}"/>
              </a:ext>
            </a:extLst>
          </p:cNvPr>
          <p:cNvSpPr>
            <a:spLocks noGrp="1" noChangeArrowheads="1"/>
          </p:cNvSpPr>
          <p:nvPr>
            <p:ph type="sldNum" idx="10"/>
          </p:nvPr>
        </p:nvSpPr>
        <p:spPr>
          <a:ln/>
        </p:spPr>
        <p:txBody>
          <a:bodyPr/>
          <a:lstStyle>
            <a:lvl1pPr>
              <a:defRPr/>
            </a:lvl1pPr>
          </a:lstStyle>
          <a:p>
            <a:pPr>
              <a:defRPr/>
            </a:pPr>
            <a:fld id="{28221A24-4022-4A10-A7ED-71441CC4643F}" type="slidenum">
              <a:rPr lang="en-US" altLang="ja-JP"/>
              <a:pPr>
                <a:defRPr/>
              </a:pPr>
              <a:t>‹#›</a:t>
            </a:fld>
            <a:endParaRPr lang="en-US" altLang="ja-JP"/>
          </a:p>
        </p:txBody>
      </p:sp>
    </p:spTree>
    <p:extLst>
      <p:ext uri="{BB962C8B-B14F-4D97-AF65-F5344CB8AC3E}">
        <p14:creationId xmlns:p14="http://schemas.microsoft.com/office/powerpoint/2010/main" val="17117353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182688" y="2017713"/>
            <a:ext cx="3800475" cy="4097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135563" y="2017713"/>
            <a:ext cx="3802062" cy="4097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2">
            <a:extLst>
              <a:ext uri="{FF2B5EF4-FFF2-40B4-BE49-F238E27FC236}">
                <a16:creationId xmlns:a16="http://schemas.microsoft.com/office/drawing/2014/main" id="{90210605-9F94-1C99-B32C-7E33A6AA0E8C}"/>
              </a:ext>
            </a:extLst>
          </p:cNvPr>
          <p:cNvSpPr>
            <a:spLocks noGrp="1" noChangeArrowheads="1"/>
          </p:cNvSpPr>
          <p:nvPr>
            <p:ph type="sldNum" idx="10"/>
          </p:nvPr>
        </p:nvSpPr>
        <p:spPr>
          <a:ln/>
        </p:spPr>
        <p:txBody>
          <a:bodyPr/>
          <a:lstStyle>
            <a:lvl1pPr>
              <a:defRPr/>
            </a:lvl1pPr>
          </a:lstStyle>
          <a:p>
            <a:pPr>
              <a:defRPr/>
            </a:pPr>
            <a:fld id="{56B98746-753A-4DAA-9161-1FD335AEE7B7}" type="slidenum">
              <a:rPr lang="en-US" altLang="ja-JP"/>
              <a:pPr>
                <a:defRPr/>
              </a:pPr>
              <a:t>‹#›</a:t>
            </a:fld>
            <a:endParaRPr lang="en-US" altLang="ja-JP"/>
          </a:p>
        </p:txBody>
      </p:sp>
    </p:spTree>
    <p:extLst>
      <p:ext uri="{BB962C8B-B14F-4D97-AF65-F5344CB8AC3E}">
        <p14:creationId xmlns:p14="http://schemas.microsoft.com/office/powerpoint/2010/main" val="40792092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2">
            <a:extLst>
              <a:ext uri="{FF2B5EF4-FFF2-40B4-BE49-F238E27FC236}">
                <a16:creationId xmlns:a16="http://schemas.microsoft.com/office/drawing/2014/main" id="{84884066-A673-D37D-643C-C81C11C66E86}"/>
              </a:ext>
            </a:extLst>
          </p:cNvPr>
          <p:cNvSpPr>
            <a:spLocks noGrp="1" noChangeArrowheads="1"/>
          </p:cNvSpPr>
          <p:nvPr>
            <p:ph type="sldNum" idx="10"/>
          </p:nvPr>
        </p:nvSpPr>
        <p:spPr>
          <a:ln/>
        </p:spPr>
        <p:txBody>
          <a:bodyPr/>
          <a:lstStyle>
            <a:lvl1pPr>
              <a:defRPr/>
            </a:lvl1pPr>
          </a:lstStyle>
          <a:p>
            <a:pPr>
              <a:defRPr/>
            </a:pPr>
            <a:fld id="{B0449759-12C5-4AD8-800B-313EBE94F8C1}" type="slidenum">
              <a:rPr lang="en-US" altLang="ja-JP"/>
              <a:pPr>
                <a:defRPr/>
              </a:pPr>
              <a:t>‹#›</a:t>
            </a:fld>
            <a:endParaRPr lang="en-US" altLang="ja-JP"/>
          </a:p>
        </p:txBody>
      </p:sp>
    </p:spTree>
    <p:extLst>
      <p:ext uri="{BB962C8B-B14F-4D97-AF65-F5344CB8AC3E}">
        <p14:creationId xmlns:p14="http://schemas.microsoft.com/office/powerpoint/2010/main" val="35915509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2">
            <a:extLst>
              <a:ext uri="{FF2B5EF4-FFF2-40B4-BE49-F238E27FC236}">
                <a16:creationId xmlns:a16="http://schemas.microsoft.com/office/drawing/2014/main" id="{AE221609-D6E1-671F-2775-2B4960021557}"/>
              </a:ext>
            </a:extLst>
          </p:cNvPr>
          <p:cNvSpPr>
            <a:spLocks noGrp="1" noChangeArrowheads="1"/>
          </p:cNvSpPr>
          <p:nvPr>
            <p:ph type="sldNum" idx="10"/>
          </p:nvPr>
        </p:nvSpPr>
        <p:spPr>
          <a:ln/>
        </p:spPr>
        <p:txBody>
          <a:bodyPr/>
          <a:lstStyle>
            <a:lvl1pPr>
              <a:defRPr/>
            </a:lvl1pPr>
          </a:lstStyle>
          <a:p>
            <a:pPr>
              <a:defRPr/>
            </a:pPr>
            <a:fld id="{4499EE2C-ED2D-4C63-A7DA-FCB29E3871CD}" type="slidenum">
              <a:rPr lang="en-US" altLang="ja-JP"/>
              <a:pPr>
                <a:defRPr/>
              </a:pPr>
              <a:t>‹#›</a:t>
            </a:fld>
            <a:endParaRPr lang="en-US" altLang="ja-JP"/>
          </a:p>
        </p:txBody>
      </p:sp>
    </p:spTree>
    <p:extLst>
      <p:ext uri="{BB962C8B-B14F-4D97-AF65-F5344CB8AC3E}">
        <p14:creationId xmlns:p14="http://schemas.microsoft.com/office/powerpoint/2010/main" val="796218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C049D2-8428-46B8-9877-B2A16AEAC17A}"/>
              </a:ext>
            </a:extLst>
          </p:cNvPr>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5B791321-CA1D-4953-AA55-2B0DA74617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スライド番号プレースホルダー 3">
            <a:extLst>
              <a:ext uri="{FF2B5EF4-FFF2-40B4-BE49-F238E27FC236}">
                <a16:creationId xmlns:a16="http://schemas.microsoft.com/office/drawing/2014/main" id="{25CA4B8B-0D8A-416C-AEBA-B63D103425AF}"/>
              </a:ext>
            </a:extLst>
          </p:cNvPr>
          <p:cNvSpPr>
            <a:spLocks noGrp="1"/>
          </p:cNvSpPr>
          <p:nvPr>
            <p:ph type="sldNum" idx="10"/>
          </p:nvPr>
        </p:nvSpPr>
        <p:spPr/>
        <p:txBody>
          <a:bodyPr/>
          <a:lstStyle>
            <a:lvl1pPr>
              <a:defRPr/>
            </a:lvl1pPr>
          </a:lstStyle>
          <a:p>
            <a:fld id="{E20BCF66-D006-4C01-BEA1-F707589914CF}" type="slidenum">
              <a:rPr lang="en-US" altLang="ja-JP"/>
              <a:pPr/>
              <a:t>‹#›</a:t>
            </a:fld>
            <a:endParaRPr lang="en-US" altLang="ja-JP"/>
          </a:p>
        </p:txBody>
      </p:sp>
    </p:spTree>
    <p:extLst>
      <p:ext uri="{BB962C8B-B14F-4D97-AF65-F5344CB8AC3E}">
        <p14:creationId xmlns:p14="http://schemas.microsoft.com/office/powerpoint/2010/main" val="31894695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74CB9457-B8B6-2D5A-3D70-6973F1BCC8AB}"/>
              </a:ext>
            </a:extLst>
          </p:cNvPr>
          <p:cNvSpPr>
            <a:spLocks noGrp="1" noChangeArrowheads="1"/>
          </p:cNvSpPr>
          <p:nvPr>
            <p:ph type="sldNum" idx="10"/>
          </p:nvPr>
        </p:nvSpPr>
        <p:spPr>
          <a:ln/>
        </p:spPr>
        <p:txBody>
          <a:bodyPr/>
          <a:lstStyle>
            <a:lvl1pPr>
              <a:defRPr/>
            </a:lvl1pPr>
          </a:lstStyle>
          <a:p>
            <a:pPr>
              <a:defRPr/>
            </a:pPr>
            <a:fld id="{7660FD50-4E6B-4D06-A848-5DD50E686984}" type="slidenum">
              <a:rPr lang="en-US" altLang="ja-JP"/>
              <a:pPr>
                <a:defRPr/>
              </a:pPr>
              <a:t>‹#›</a:t>
            </a:fld>
            <a:endParaRPr lang="en-US" altLang="ja-JP"/>
          </a:p>
        </p:txBody>
      </p:sp>
    </p:spTree>
    <p:extLst>
      <p:ext uri="{BB962C8B-B14F-4D97-AF65-F5344CB8AC3E}">
        <p14:creationId xmlns:p14="http://schemas.microsoft.com/office/powerpoint/2010/main" val="17477876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2">
            <a:extLst>
              <a:ext uri="{FF2B5EF4-FFF2-40B4-BE49-F238E27FC236}">
                <a16:creationId xmlns:a16="http://schemas.microsoft.com/office/drawing/2014/main" id="{A1DE9453-10B6-D20B-E711-3338E9CA9374}"/>
              </a:ext>
            </a:extLst>
          </p:cNvPr>
          <p:cNvSpPr>
            <a:spLocks noGrp="1" noChangeArrowheads="1"/>
          </p:cNvSpPr>
          <p:nvPr>
            <p:ph type="sldNum" idx="10"/>
          </p:nvPr>
        </p:nvSpPr>
        <p:spPr>
          <a:ln/>
        </p:spPr>
        <p:txBody>
          <a:bodyPr/>
          <a:lstStyle>
            <a:lvl1pPr>
              <a:defRPr/>
            </a:lvl1pPr>
          </a:lstStyle>
          <a:p>
            <a:pPr>
              <a:defRPr/>
            </a:pPr>
            <a:fld id="{BDAF394A-7CEE-483A-8705-3428D60D6D59}" type="slidenum">
              <a:rPr lang="en-US" altLang="ja-JP"/>
              <a:pPr>
                <a:defRPr/>
              </a:pPr>
              <a:t>‹#›</a:t>
            </a:fld>
            <a:endParaRPr lang="en-US" altLang="ja-JP"/>
          </a:p>
        </p:txBody>
      </p:sp>
    </p:spTree>
    <p:extLst>
      <p:ext uri="{BB962C8B-B14F-4D97-AF65-F5344CB8AC3E}">
        <p14:creationId xmlns:p14="http://schemas.microsoft.com/office/powerpoint/2010/main" val="36496805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2">
            <a:extLst>
              <a:ext uri="{FF2B5EF4-FFF2-40B4-BE49-F238E27FC236}">
                <a16:creationId xmlns:a16="http://schemas.microsoft.com/office/drawing/2014/main" id="{4DF42DEE-582D-13EF-39F2-F14E25C3AEA0}"/>
              </a:ext>
            </a:extLst>
          </p:cNvPr>
          <p:cNvSpPr>
            <a:spLocks noGrp="1" noChangeArrowheads="1"/>
          </p:cNvSpPr>
          <p:nvPr>
            <p:ph type="sldNum" idx="10"/>
          </p:nvPr>
        </p:nvSpPr>
        <p:spPr>
          <a:ln/>
        </p:spPr>
        <p:txBody>
          <a:bodyPr/>
          <a:lstStyle>
            <a:lvl1pPr>
              <a:defRPr/>
            </a:lvl1pPr>
          </a:lstStyle>
          <a:p>
            <a:pPr>
              <a:defRPr/>
            </a:pPr>
            <a:fld id="{0954428A-B017-4456-A255-664C2FAD2CE7}" type="slidenum">
              <a:rPr lang="en-US" altLang="ja-JP"/>
              <a:pPr>
                <a:defRPr/>
              </a:pPr>
              <a:t>‹#›</a:t>
            </a:fld>
            <a:endParaRPr lang="en-US" altLang="ja-JP"/>
          </a:p>
        </p:txBody>
      </p:sp>
    </p:spTree>
    <p:extLst>
      <p:ext uri="{BB962C8B-B14F-4D97-AF65-F5344CB8AC3E}">
        <p14:creationId xmlns:p14="http://schemas.microsoft.com/office/powerpoint/2010/main" val="4422105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a:extLst>
              <a:ext uri="{FF2B5EF4-FFF2-40B4-BE49-F238E27FC236}">
                <a16:creationId xmlns:a16="http://schemas.microsoft.com/office/drawing/2014/main" id="{A63CEDAD-695D-38D8-F5F7-9C9E794FD112}"/>
              </a:ext>
            </a:extLst>
          </p:cNvPr>
          <p:cNvSpPr>
            <a:spLocks noGrp="1" noChangeArrowheads="1"/>
          </p:cNvSpPr>
          <p:nvPr>
            <p:ph type="sldNum" idx="10"/>
          </p:nvPr>
        </p:nvSpPr>
        <p:spPr>
          <a:ln/>
        </p:spPr>
        <p:txBody>
          <a:bodyPr/>
          <a:lstStyle>
            <a:lvl1pPr>
              <a:defRPr/>
            </a:lvl1pPr>
          </a:lstStyle>
          <a:p>
            <a:pPr>
              <a:defRPr/>
            </a:pPr>
            <a:fld id="{BDC896AE-265C-4303-9BF2-A69FADA534C4}" type="slidenum">
              <a:rPr lang="en-US" altLang="ja-JP"/>
              <a:pPr>
                <a:defRPr/>
              </a:pPr>
              <a:t>‹#›</a:t>
            </a:fld>
            <a:endParaRPr lang="en-US" altLang="ja-JP"/>
          </a:p>
        </p:txBody>
      </p:sp>
    </p:spTree>
    <p:extLst>
      <p:ext uri="{BB962C8B-B14F-4D97-AF65-F5344CB8AC3E}">
        <p14:creationId xmlns:p14="http://schemas.microsoft.com/office/powerpoint/2010/main" val="25320661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91350" y="214313"/>
            <a:ext cx="1946275" cy="590073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150938" y="214313"/>
            <a:ext cx="5688012" cy="59007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a:extLst>
              <a:ext uri="{FF2B5EF4-FFF2-40B4-BE49-F238E27FC236}">
                <a16:creationId xmlns:a16="http://schemas.microsoft.com/office/drawing/2014/main" id="{B8335D9B-D989-50BD-55CA-FCBB36C6F07E}"/>
              </a:ext>
            </a:extLst>
          </p:cNvPr>
          <p:cNvSpPr>
            <a:spLocks noGrp="1" noChangeArrowheads="1"/>
          </p:cNvSpPr>
          <p:nvPr>
            <p:ph type="sldNum" idx="10"/>
          </p:nvPr>
        </p:nvSpPr>
        <p:spPr>
          <a:ln/>
        </p:spPr>
        <p:txBody>
          <a:bodyPr/>
          <a:lstStyle>
            <a:lvl1pPr>
              <a:defRPr/>
            </a:lvl1pPr>
          </a:lstStyle>
          <a:p>
            <a:pPr>
              <a:defRPr/>
            </a:pPr>
            <a:fld id="{1DF76203-B46C-4E67-A1D8-A60C019EE6CF}" type="slidenum">
              <a:rPr lang="en-US" altLang="ja-JP"/>
              <a:pPr>
                <a:defRPr/>
              </a:pPr>
              <a:t>‹#›</a:t>
            </a:fld>
            <a:endParaRPr lang="en-US" altLang="ja-JP"/>
          </a:p>
        </p:txBody>
      </p:sp>
    </p:spTree>
    <p:extLst>
      <p:ext uri="{BB962C8B-B14F-4D97-AF65-F5344CB8AC3E}">
        <p14:creationId xmlns:p14="http://schemas.microsoft.com/office/powerpoint/2010/main" val="78577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48FFF8-1E55-4020-BC23-F65C4705924F}"/>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016EF7E7-9146-49E6-B80D-360FC2A12954}"/>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a:extLst>
              <a:ext uri="{FF2B5EF4-FFF2-40B4-BE49-F238E27FC236}">
                <a16:creationId xmlns:a16="http://schemas.microsoft.com/office/drawing/2014/main" id="{3B12D866-FF27-43FB-9E36-9F9615710F24}"/>
              </a:ext>
            </a:extLst>
          </p:cNvPr>
          <p:cNvSpPr>
            <a:spLocks noGrp="1"/>
          </p:cNvSpPr>
          <p:nvPr>
            <p:ph type="sldNum" idx="10"/>
          </p:nvPr>
        </p:nvSpPr>
        <p:spPr/>
        <p:txBody>
          <a:bodyPr/>
          <a:lstStyle>
            <a:lvl1pPr>
              <a:defRPr/>
            </a:lvl1pPr>
          </a:lstStyle>
          <a:p>
            <a:fld id="{DBF52805-9683-43F2-A789-EB7A0817DF69}" type="slidenum">
              <a:rPr lang="en-US" altLang="ja-JP"/>
              <a:pPr/>
              <a:t>‹#›</a:t>
            </a:fld>
            <a:endParaRPr lang="en-US" altLang="ja-JP"/>
          </a:p>
        </p:txBody>
      </p:sp>
    </p:spTree>
    <p:extLst>
      <p:ext uri="{BB962C8B-B14F-4D97-AF65-F5344CB8AC3E}">
        <p14:creationId xmlns:p14="http://schemas.microsoft.com/office/powerpoint/2010/main" val="2540166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9A70A-6EAF-438E-AA91-39AE613FD03C}"/>
              </a:ext>
            </a:extLst>
          </p:cNvPr>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D0FE9CB8-BCEB-4704-8040-45D28C18168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スライド番号プレースホルダー 3">
            <a:extLst>
              <a:ext uri="{FF2B5EF4-FFF2-40B4-BE49-F238E27FC236}">
                <a16:creationId xmlns:a16="http://schemas.microsoft.com/office/drawing/2014/main" id="{83371EE0-9470-49CD-8E47-40E147F83395}"/>
              </a:ext>
            </a:extLst>
          </p:cNvPr>
          <p:cNvSpPr>
            <a:spLocks noGrp="1"/>
          </p:cNvSpPr>
          <p:nvPr>
            <p:ph type="sldNum" idx="10"/>
          </p:nvPr>
        </p:nvSpPr>
        <p:spPr/>
        <p:txBody>
          <a:bodyPr/>
          <a:lstStyle>
            <a:lvl1pPr>
              <a:defRPr/>
            </a:lvl1pPr>
          </a:lstStyle>
          <a:p>
            <a:fld id="{48FB3BD6-19F6-40AB-A781-9CFF4C82EC97}" type="slidenum">
              <a:rPr lang="en-US" altLang="ja-JP"/>
              <a:pPr/>
              <a:t>‹#›</a:t>
            </a:fld>
            <a:endParaRPr lang="en-US" altLang="ja-JP"/>
          </a:p>
        </p:txBody>
      </p:sp>
    </p:spTree>
    <p:extLst>
      <p:ext uri="{BB962C8B-B14F-4D97-AF65-F5344CB8AC3E}">
        <p14:creationId xmlns:p14="http://schemas.microsoft.com/office/powerpoint/2010/main" val="3425255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41FD37-023C-4D9B-A85B-1E2E74CE22E3}"/>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47A1D22-E36F-4874-AB52-8C561D40919C}"/>
              </a:ext>
            </a:extLst>
          </p:cNvPr>
          <p:cNvSpPr>
            <a:spLocks noGrp="1"/>
          </p:cNvSpPr>
          <p:nvPr>
            <p:ph sz="half" idx="1"/>
          </p:nvPr>
        </p:nvSpPr>
        <p:spPr>
          <a:xfrm>
            <a:off x="1182688" y="2017713"/>
            <a:ext cx="3792537" cy="40814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91FD73C3-AA10-4F92-9E60-E36040E93E9A}"/>
              </a:ext>
            </a:extLst>
          </p:cNvPr>
          <p:cNvSpPr>
            <a:spLocks noGrp="1"/>
          </p:cNvSpPr>
          <p:nvPr>
            <p:ph sz="half" idx="2"/>
          </p:nvPr>
        </p:nvSpPr>
        <p:spPr>
          <a:xfrm>
            <a:off x="5127625" y="2017713"/>
            <a:ext cx="3794125" cy="40814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a:extLst>
              <a:ext uri="{FF2B5EF4-FFF2-40B4-BE49-F238E27FC236}">
                <a16:creationId xmlns:a16="http://schemas.microsoft.com/office/drawing/2014/main" id="{917D019D-4EB0-4053-8875-8B0CDA9DE2F1}"/>
              </a:ext>
            </a:extLst>
          </p:cNvPr>
          <p:cNvSpPr>
            <a:spLocks noGrp="1"/>
          </p:cNvSpPr>
          <p:nvPr>
            <p:ph type="sldNum" idx="10"/>
          </p:nvPr>
        </p:nvSpPr>
        <p:spPr/>
        <p:txBody>
          <a:bodyPr/>
          <a:lstStyle>
            <a:lvl1pPr>
              <a:defRPr/>
            </a:lvl1pPr>
          </a:lstStyle>
          <a:p>
            <a:fld id="{06BDE2C3-20B2-4591-8035-4349E52A64CA}" type="slidenum">
              <a:rPr lang="en-US" altLang="ja-JP"/>
              <a:pPr/>
              <a:t>‹#›</a:t>
            </a:fld>
            <a:endParaRPr lang="en-US" altLang="ja-JP"/>
          </a:p>
        </p:txBody>
      </p:sp>
    </p:spTree>
    <p:extLst>
      <p:ext uri="{BB962C8B-B14F-4D97-AF65-F5344CB8AC3E}">
        <p14:creationId xmlns:p14="http://schemas.microsoft.com/office/powerpoint/2010/main" val="2806469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344F00-786D-4E91-B23A-5B7E4AE35772}"/>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CE0CA4DD-EEEB-4D3D-9439-C4BFA5E0FA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C685094F-430E-4872-BEFF-0B153D452C09}"/>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027CE3E8-0C18-460A-BFD2-6DD4CA3024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DF12FD08-CA18-4FCC-8859-8992CFE03AF5}"/>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2BB0878A-0523-49C6-907E-0EA91255715A}"/>
              </a:ext>
            </a:extLst>
          </p:cNvPr>
          <p:cNvSpPr>
            <a:spLocks noGrp="1"/>
          </p:cNvSpPr>
          <p:nvPr>
            <p:ph type="sldNum" idx="10"/>
          </p:nvPr>
        </p:nvSpPr>
        <p:spPr/>
        <p:txBody>
          <a:bodyPr/>
          <a:lstStyle>
            <a:lvl1pPr>
              <a:defRPr/>
            </a:lvl1pPr>
          </a:lstStyle>
          <a:p>
            <a:fld id="{1E5AE5BF-9977-4D51-8193-01FD12FC4915}" type="slidenum">
              <a:rPr lang="en-US" altLang="ja-JP"/>
              <a:pPr/>
              <a:t>‹#›</a:t>
            </a:fld>
            <a:endParaRPr lang="en-US" altLang="ja-JP"/>
          </a:p>
        </p:txBody>
      </p:sp>
    </p:spTree>
    <p:extLst>
      <p:ext uri="{BB962C8B-B14F-4D97-AF65-F5344CB8AC3E}">
        <p14:creationId xmlns:p14="http://schemas.microsoft.com/office/powerpoint/2010/main" val="1430638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B10E0D-CBDF-4008-84EB-F159FE624333}"/>
              </a:ext>
            </a:extLst>
          </p:cNvPr>
          <p:cNvSpPr>
            <a:spLocks noGrp="1"/>
          </p:cNvSpPr>
          <p:nvPr>
            <p:ph type="title"/>
          </p:nvPr>
        </p:nvSpPr>
        <p:spPr/>
        <p:txBody>
          <a:bodyPr/>
          <a:lstStyle/>
          <a:p>
            <a:r>
              <a:rPr lang="ja-JP" altLang="en-US"/>
              <a:t>マスター タイトルの書式設定</a:t>
            </a:r>
          </a:p>
        </p:txBody>
      </p:sp>
      <p:sp>
        <p:nvSpPr>
          <p:cNvPr id="3" name="スライド番号プレースホルダー 2">
            <a:extLst>
              <a:ext uri="{FF2B5EF4-FFF2-40B4-BE49-F238E27FC236}">
                <a16:creationId xmlns:a16="http://schemas.microsoft.com/office/drawing/2014/main" id="{27EF8D02-BFFA-422E-BE25-19AD18E60F8D}"/>
              </a:ext>
            </a:extLst>
          </p:cNvPr>
          <p:cNvSpPr>
            <a:spLocks noGrp="1"/>
          </p:cNvSpPr>
          <p:nvPr>
            <p:ph type="sldNum" idx="10"/>
          </p:nvPr>
        </p:nvSpPr>
        <p:spPr/>
        <p:txBody>
          <a:bodyPr/>
          <a:lstStyle>
            <a:lvl1pPr>
              <a:defRPr/>
            </a:lvl1pPr>
          </a:lstStyle>
          <a:p>
            <a:fld id="{3578E7AD-99DB-42EE-A408-6527740C4B47}" type="slidenum">
              <a:rPr lang="en-US" altLang="ja-JP"/>
              <a:pPr/>
              <a:t>‹#›</a:t>
            </a:fld>
            <a:endParaRPr lang="en-US" altLang="ja-JP"/>
          </a:p>
        </p:txBody>
      </p:sp>
    </p:spTree>
    <p:extLst>
      <p:ext uri="{BB962C8B-B14F-4D97-AF65-F5344CB8AC3E}">
        <p14:creationId xmlns:p14="http://schemas.microsoft.com/office/powerpoint/2010/main" val="4045116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33136B3-54B1-4887-8F37-EC25927B0186}"/>
              </a:ext>
            </a:extLst>
          </p:cNvPr>
          <p:cNvSpPr>
            <a:spLocks noGrp="1"/>
          </p:cNvSpPr>
          <p:nvPr>
            <p:ph type="sldNum" idx="10"/>
          </p:nvPr>
        </p:nvSpPr>
        <p:spPr/>
        <p:txBody>
          <a:bodyPr/>
          <a:lstStyle>
            <a:lvl1pPr>
              <a:defRPr/>
            </a:lvl1pPr>
          </a:lstStyle>
          <a:p>
            <a:fld id="{2188D771-D34C-4616-B5FD-E5AF13AF1289}" type="slidenum">
              <a:rPr lang="en-US" altLang="ja-JP"/>
              <a:pPr/>
              <a:t>‹#›</a:t>
            </a:fld>
            <a:endParaRPr lang="en-US" altLang="ja-JP"/>
          </a:p>
        </p:txBody>
      </p:sp>
    </p:spTree>
    <p:extLst>
      <p:ext uri="{BB962C8B-B14F-4D97-AF65-F5344CB8AC3E}">
        <p14:creationId xmlns:p14="http://schemas.microsoft.com/office/powerpoint/2010/main" val="3104458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8CD418-B2CD-43C1-B891-A9F585D99B05}"/>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197B877-BE6C-4C11-9A8B-16F5DE7872A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9BCE8114-5EB1-4854-B15E-AC1CFC3E3B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スライド番号プレースホルダー 4">
            <a:extLst>
              <a:ext uri="{FF2B5EF4-FFF2-40B4-BE49-F238E27FC236}">
                <a16:creationId xmlns:a16="http://schemas.microsoft.com/office/drawing/2014/main" id="{D47EB284-CFF9-453E-A24A-5ADB4F06988F}"/>
              </a:ext>
            </a:extLst>
          </p:cNvPr>
          <p:cNvSpPr>
            <a:spLocks noGrp="1"/>
          </p:cNvSpPr>
          <p:nvPr>
            <p:ph type="sldNum" idx="10"/>
          </p:nvPr>
        </p:nvSpPr>
        <p:spPr/>
        <p:txBody>
          <a:bodyPr/>
          <a:lstStyle>
            <a:lvl1pPr>
              <a:defRPr/>
            </a:lvl1pPr>
          </a:lstStyle>
          <a:p>
            <a:fld id="{7969394A-41D9-4E20-85E1-FAC5AC32530E}" type="slidenum">
              <a:rPr lang="en-US" altLang="ja-JP"/>
              <a:pPr/>
              <a:t>‹#›</a:t>
            </a:fld>
            <a:endParaRPr lang="en-US" altLang="ja-JP"/>
          </a:p>
        </p:txBody>
      </p:sp>
    </p:spTree>
    <p:extLst>
      <p:ext uri="{BB962C8B-B14F-4D97-AF65-F5344CB8AC3E}">
        <p14:creationId xmlns:p14="http://schemas.microsoft.com/office/powerpoint/2010/main" val="339426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9C277-5302-4DDD-B6AA-80D2A25045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015184F8-82D7-48E4-B1CC-81A5C5990092}"/>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a:extLst>
              <a:ext uri="{FF2B5EF4-FFF2-40B4-BE49-F238E27FC236}">
                <a16:creationId xmlns:a16="http://schemas.microsoft.com/office/drawing/2014/main" id="{3B4B89F3-EB50-4727-B88E-6F442158B0CA}"/>
              </a:ext>
            </a:extLst>
          </p:cNvPr>
          <p:cNvSpPr>
            <a:spLocks noGrp="1"/>
          </p:cNvSpPr>
          <p:nvPr>
            <p:ph type="sldNum" idx="10"/>
          </p:nvPr>
        </p:nvSpPr>
        <p:spPr/>
        <p:txBody>
          <a:bodyPr/>
          <a:lstStyle>
            <a:lvl1pPr>
              <a:defRPr/>
            </a:lvl1pPr>
          </a:lstStyle>
          <a:p>
            <a:fld id="{94827CDA-D669-4C51-AECF-EB76FADC60AA}" type="slidenum">
              <a:rPr lang="en-US" altLang="ja-JP"/>
              <a:pPr/>
              <a:t>‹#›</a:t>
            </a:fld>
            <a:endParaRPr lang="en-US" altLang="ja-JP"/>
          </a:p>
        </p:txBody>
      </p:sp>
    </p:spTree>
    <p:extLst>
      <p:ext uri="{BB962C8B-B14F-4D97-AF65-F5344CB8AC3E}">
        <p14:creationId xmlns:p14="http://schemas.microsoft.com/office/powerpoint/2010/main" val="2254565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59848-1489-438B-BF55-3974471448FC}"/>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8B9F59A8-E381-4E1D-A0CC-E0D6F24FEC9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5E27E488-3F2E-4433-9056-6097D6F706A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スライド番号プレースホルダー 4">
            <a:extLst>
              <a:ext uri="{FF2B5EF4-FFF2-40B4-BE49-F238E27FC236}">
                <a16:creationId xmlns:a16="http://schemas.microsoft.com/office/drawing/2014/main" id="{4FE41D1B-72DA-4B4E-A870-507F6B71CFD1}"/>
              </a:ext>
            </a:extLst>
          </p:cNvPr>
          <p:cNvSpPr>
            <a:spLocks noGrp="1"/>
          </p:cNvSpPr>
          <p:nvPr>
            <p:ph type="sldNum" idx="10"/>
          </p:nvPr>
        </p:nvSpPr>
        <p:spPr/>
        <p:txBody>
          <a:bodyPr/>
          <a:lstStyle>
            <a:lvl1pPr>
              <a:defRPr/>
            </a:lvl1pPr>
          </a:lstStyle>
          <a:p>
            <a:fld id="{17595CC0-46F5-45EB-A36E-A4EC952B5A92}" type="slidenum">
              <a:rPr lang="en-US" altLang="ja-JP"/>
              <a:pPr/>
              <a:t>‹#›</a:t>
            </a:fld>
            <a:endParaRPr lang="en-US" altLang="ja-JP"/>
          </a:p>
        </p:txBody>
      </p:sp>
    </p:spTree>
    <p:extLst>
      <p:ext uri="{BB962C8B-B14F-4D97-AF65-F5344CB8AC3E}">
        <p14:creationId xmlns:p14="http://schemas.microsoft.com/office/powerpoint/2010/main" val="172347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837F4-9F50-4903-BB70-80448C72C726}"/>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72D920C-CF0A-428D-A8DF-3667C5A0E4B1}"/>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a:extLst>
              <a:ext uri="{FF2B5EF4-FFF2-40B4-BE49-F238E27FC236}">
                <a16:creationId xmlns:a16="http://schemas.microsoft.com/office/drawing/2014/main" id="{374C6E4B-E697-4AD3-8422-8E94F2D70F72}"/>
              </a:ext>
            </a:extLst>
          </p:cNvPr>
          <p:cNvSpPr>
            <a:spLocks noGrp="1"/>
          </p:cNvSpPr>
          <p:nvPr>
            <p:ph type="sldNum" idx="10"/>
          </p:nvPr>
        </p:nvSpPr>
        <p:spPr/>
        <p:txBody>
          <a:bodyPr/>
          <a:lstStyle>
            <a:lvl1pPr>
              <a:defRPr/>
            </a:lvl1pPr>
          </a:lstStyle>
          <a:p>
            <a:fld id="{B6A9A906-6581-4A84-8AF3-98DA9CEFD05A}" type="slidenum">
              <a:rPr lang="en-US" altLang="ja-JP"/>
              <a:pPr/>
              <a:t>‹#›</a:t>
            </a:fld>
            <a:endParaRPr lang="en-US" altLang="ja-JP"/>
          </a:p>
        </p:txBody>
      </p:sp>
    </p:spTree>
    <p:extLst>
      <p:ext uri="{BB962C8B-B14F-4D97-AF65-F5344CB8AC3E}">
        <p14:creationId xmlns:p14="http://schemas.microsoft.com/office/powerpoint/2010/main" val="345835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39D92BA-1939-40A8-A621-B0D38D54C76B}"/>
              </a:ext>
            </a:extLst>
          </p:cNvPr>
          <p:cNvSpPr>
            <a:spLocks noGrp="1"/>
          </p:cNvSpPr>
          <p:nvPr>
            <p:ph type="title" orient="vert"/>
          </p:nvPr>
        </p:nvSpPr>
        <p:spPr>
          <a:xfrm>
            <a:off x="6980238" y="617538"/>
            <a:ext cx="1941512" cy="5481637"/>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2F3F5E8-7317-49B3-833F-105F406CA685}"/>
              </a:ext>
            </a:extLst>
          </p:cNvPr>
          <p:cNvSpPr>
            <a:spLocks noGrp="1"/>
          </p:cNvSpPr>
          <p:nvPr>
            <p:ph type="body" orient="vert" idx="1"/>
          </p:nvPr>
        </p:nvSpPr>
        <p:spPr>
          <a:xfrm>
            <a:off x="1150938" y="617538"/>
            <a:ext cx="5676900" cy="54816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a:extLst>
              <a:ext uri="{FF2B5EF4-FFF2-40B4-BE49-F238E27FC236}">
                <a16:creationId xmlns:a16="http://schemas.microsoft.com/office/drawing/2014/main" id="{97E3A9F1-EC3C-436A-9C76-347FCF67594D}"/>
              </a:ext>
            </a:extLst>
          </p:cNvPr>
          <p:cNvSpPr>
            <a:spLocks noGrp="1"/>
          </p:cNvSpPr>
          <p:nvPr>
            <p:ph type="sldNum" idx="10"/>
          </p:nvPr>
        </p:nvSpPr>
        <p:spPr/>
        <p:txBody>
          <a:bodyPr/>
          <a:lstStyle>
            <a:lvl1pPr>
              <a:defRPr/>
            </a:lvl1pPr>
          </a:lstStyle>
          <a:p>
            <a:fld id="{96F05C23-6809-4D12-A050-8F9EA6D80B96}" type="slidenum">
              <a:rPr lang="en-US" altLang="ja-JP"/>
              <a:pPr/>
              <a:t>‹#›</a:t>
            </a:fld>
            <a:endParaRPr lang="en-US" altLang="ja-JP"/>
          </a:p>
        </p:txBody>
      </p:sp>
    </p:spTree>
    <p:extLst>
      <p:ext uri="{BB962C8B-B14F-4D97-AF65-F5344CB8AC3E}">
        <p14:creationId xmlns:p14="http://schemas.microsoft.com/office/powerpoint/2010/main" val="3185599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4500"/>
            </a:lvl1pPr>
          </a:lstStyle>
          <a:p>
            <a:pPr fontAlgn="base"/>
            <a:r>
              <a:rPr lang="en-US" strike="noStrike"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p>
        </p:txBody>
      </p:sp>
      <p:sp>
        <p:nvSpPr>
          <p:cNvPr id="4" name="Slide Number Placeholder 3"/>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427543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Slide Number Placeholder 3"/>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165099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4500"/>
            </a:lvl1pPr>
          </a:lstStyle>
          <a:p>
            <a:pPr fontAlgn="base"/>
            <a:r>
              <a:rPr lang="en-US" strike="noStrike"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Click to edit Master text styles</a:t>
            </a:r>
          </a:p>
        </p:txBody>
      </p:sp>
      <p:sp>
        <p:nvSpPr>
          <p:cNvPr id="4" name="Slide Number Placeholder 3"/>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123981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1182688" y="2017713"/>
            <a:ext cx="3757136" cy="40100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5093177" y="2017713"/>
            <a:ext cx="3757136" cy="4010025"/>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Slide Number Placeholder 4"/>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39117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pPr fontAlgn="base"/>
            <a:r>
              <a:rPr lang="en-US" strike="noStrike" noProof="1"/>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Slide Number Placeholder 6"/>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086165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Slide Number Placeholder 2"/>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647993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68128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A35BE-045A-4148-B279-8FCDD8FFBE6D}"/>
              </a:ext>
            </a:extLst>
          </p:cNvPr>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61D25A5D-5617-41F8-9772-58F461D52A8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スライド番号プレースホルダー 3">
            <a:extLst>
              <a:ext uri="{FF2B5EF4-FFF2-40B4-BE49-F238E27FC236}">
                <a16:creationId xmlns:a16="http://schemas.microsoft.com/office/drawing/2014/main" id="{D431ACA6-E5BF-47C1-8E4B-4F0B021B27F5}"/>
              </a:ext>
            </a:extLst>
          </p:cNvPr>
          <p:cNvSpPr>
            <a:spLocks noGrp="1"/>
          </p:cNvSpPr>
          <p:nvPr>
            <p:ph type="sldNum" idx="10"/>
          </p:nvPr>
        </p:nvSpPr>
        <p:spPr/>
        <p:txBody>
          <a:bodyPr/>
          <a:lstStyle>
            <a:lvl1pPr>
              <a:defRPr/>
            </a:lvl1pPr>
          </a:lstStyle>
          <a:p>
            <a:fld id="{8E9FCBBF-0CB2-4FFB-82B4-1859EC353FBC}" type="slidenum">
              <a:rPr lang="en-US" altLang="ja-JP"/>
              <a:pPr/>
              <a:t>‹#›</a:t>
            </a:fld>
            <a:endParaRPr lang="en-US" altLang="ja-JP"/>
          </a:p>
        </p:txBody>
      </p:sp>
    </p:spTree>
    <p:extLst>
      <p:ext uri="{BB962C8B-B14F-4D97-AF65-F5344CB8AC3E}">
        <p14:creationId xmlns:p14="http://schemas.microsoft.com/office/powerpoint/2010/main" val="434895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lstStyle>
            <a:lvl1pPr>
              <a:defRPr sz="2400"/>
            </a:lvl1pPr>
          </a:lstStyle>
          <a:p>
            <a:pPr fontAlgn="base"/>
            <a:r>
              <a:rPr lang="en-US" strike="noStrike" noProof="1"/>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Slide Number Placeholder 4"/>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219001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lstStyle>
            <a:lvl1pPr>
              <a:defRPr sz="2400"/>
            </a:lvl1pPr>
          </a:lstStyle>
          <a:p>
            <a:pPr fontAlgn="base"/>
            <a:r>
              <a:rPr lang="en-US" strike="noStrike" noProof="1"/>
              <a:t>Click to edit Master title style</a:t>
            </a:r>
          </a:p>
        </p:txBody>
      </p:sp>
      <p:sp>
        <p:nvSpPr>
          <p:cNvPr id="3" name="Picture Placeholder 2"/>
          <p:cNvSpPr>
            <a:spLocks noGrp="1"/>
          </p:cNvSpPr>
          <p:nvPr>
            <p:ph type="pic" idx="1"/>
          </p:nvPr>
        </p:nvSpPr>
        <p:spPr>
          <a:xfrm>
            <a:off x="3887391" y="987425"/>
            <a:ext cx="4629150" cy="4873625"/>
          </a:xfrm>
        </p:spPr>
        <p:txBody>
          <a:bodyPr vert="horz" wrap="square" lIns="90000" tIns="46800" rIns="90000" bIns="4680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448945" rtl="0" eaLnBrk="0" fontAlgn="base" latinLnBrk="0" hangingPunct="0">
              <a:lnSpc>
                <a:spcPct val="100000"/>
              </a:lnSpc>
              <a:spcBef>
                <a:spcPts val="800"/>
              </a:spcBef>
              <a:spcAft>
                <a:spcPct val="0"/>
              </a:spcAft>
              <a:buClrTx/>
              <a:buSzPct val="100000"/>
              <a:buFont typeface="Times New Roman" panose="02020603050405020304" pitchFamily="16" charset="0"/>
              <a:buNone/>
              <a:defRPr/>
            </a:pPr>
            <a:endParaRPr kumimoji="0" lang="en-US" sz="2400" b="0" i="0" u="none" strike="noStrike" kern="1200" cap="none" spc="0" normalizeH="0" baseline="0" noProof="1">
              <a:ln>
                <a:noFill/>
              </a:ln>
              <a:solidFill>
                <a:srgbClr val="000000"/>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Slide Number Placeholder 4"/>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1193092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Slide Number Placeholder 3"/>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21115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5469" y="617538"/>
            <a:ext cx="1924844" cy="5410200"/>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1150938" y="617538"/>
            <a:ext cx="5662946" cy="5410200"/>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Slide Number Placeholder 3"/>
          <p:cNvSpPr>
            <a:spLocks noGrp="1"/>
          </p:cNvSpPr>
          <p:nvPr>
            <p:ph type="sldNum" idx="10"/>
          </p:nvPr>
        </p:nvSpPr>
        <p:spPr/>
        <p:txBody>
          <a:body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640688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1"/>
        </a:solidFill>
        <a:effectLst/>
      </p:bgPr>
    </p:bg>
    <p:spTree>
      <p:nvGrpSpPr>
        <p:cNvPr id="1" name=""/>
        <p:cNvGrpSpPr/>
        <p:nvPr/>
      </p:nvGrpSpPr>
      <p:grpSpPr>
        <a:xfrm>
          <a:off x="0" y="0"/>
          <a:ext cx="0" cy="0"/>
          <a:chOff x="0" y="0"/>
          <a:chExt cx="0" cy="0"/>
        </a:xfrm>
      </p:grpSpPr>
      <p:grpSp>
        <p:nvGrpSpPr>
          <p:cNvPr id="3074" name="Group 2"/>
          <p:cNvGrpSpPr/>
          <p:nvPr/>
        </p:nvGrpSpPr>
        <p:grpSpPr>
          <a:xfrm>
            <a:off x="0" y="2438400"/>
            <a:ext cx="9009063" cy="1052513"/>
            <a:chOff x="0" y="1536"/>
            <a:chExt cx="5675" cy="663"/>
          </a:xfrm>
        </p:grpSpPr>
        <p:grpSp>
          <p:nvGrpSpPr>
            <p:cNvPr id="3080" name="Group 3"/>
            <p:cNvGrpSpPr/>
            <p:nvPr/>
          </p:nvGrpSpPr>
          <p:grpSpPr>
            <a:xfrm>
              <a:off x="185" y="1604"/>
              <a:ext cx="449"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grpSp>
        <p:grpSp>
          <p:nvGrpSpPr>
            <p:cNvPr id="3081" name="Group 6"/>
            <p:cNvGrpSpPr/>
            <p:nvPr/>
          </p:nvGrpSpPr>
          <p:grpSpPr>
            <a:xfrm>
              <a:off x="263" y="1870"/>
              <a:ext cx="466"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2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grpSp>
      <p:sp>
        <p:nvSpPr>
          <p:cNvPr id="54284" name="Rectangle 12"/>
          <p:cNvSpPr>
            <a:spLocks noGrp="1" noChangeArrowheads="1"/>
          </p:cNvSpPr>
          <p:nvPr>
            <p:ph type="ctrTitle"/>
          </p:nvPr>
        </p:nvSpPr>
        <p:spPr>
          <a:xfrm>
            <a:off x="990600" y="1828800"/>
            <a:ext cx="7772400" cy="1143000"/>
          </a:xfrm>
        </p:spPr>
        <p:txBody>
          <a:bodyPr/>
          <a:lstStyle>
            <a:lvl1pPr>
              <a:defRPr/>
            </a:lvl1pPr>
          </a:lstStyle>
          <a:p>
            <a:r>
              <a:rPr lang="ja-JP" altLang="en-US"/>
              <a:t>マスタ タイトルの書式設定</a:t>
            </a:r>
          </a:p>
        </p:txBody>
      </p:sp>
      <p:sp>
        <p:nvSpPr>
          <p:cNvPr id="54285"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ja-JP" altLang="en-US"/>
              <a:t>マスタ サブタイトルの書式設定</a:t>
            </a:r>
          </a:p>
        </p:txBody>
      </p:sp>
      <p:sp>
        <p:nvSpPr>
          <p:cNvPr id="24" name="Rectangle 14"/>
          <p:cNvSpPr>
            <a:spLocks noGrp="1" noChangeArrowheads="1"/>
          </p:cNvSpPr>
          <p:nvPr>
            <p:ph type="dt" sz="half" idx="2"/>
          </p:nvPr>
        </p:nvSpPr>
        <p:spPr bwMode="auto">
          <a:xfrm>
            <a:off x="990600" y="6248400"/>
            <a:ext cx="1905000" cy="457200"/>
          </a:xfrm>
          <a:prstGeom prst="rect">
            <a:avLst/>
          </a:prstGeom>
          <a:ln>
            <a:miter lim="800000"/>
          </a:ln>
        </p:spPr>
        <p:txBody>
          <a:bodyPr vert="horz" wrap="square" lIns="91440" tIns="45720" rIns="91440" bIns="45720" numCol="1" anchor="b" anchorCtr="0" compatLnSpc="1"/>
          <a:lstStyle>
            <a:lvl1pPr>
              <a:defRPr smtClean="0">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0965F5C-79C2-488C-89DB-10377614EA96}" type="datetime1">
              <a:rPr kumimoji="0" lang="ja-JP" altLang="en-US" sz="1400" b="0" i="0" u="none" strike="noStrike" kern="1200" cap="none" spc="0" normalizeH="0" baseline="0" noProof="0">
                <a:ln>
                  <a:noFill/>
                </a:ln>
                <a:solidFill>
                  <a:schemeClr val="bg2"/>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bg2"/>
              </a:solidFill>
              <a:effectLst/>
              <a:uLnTx/>
              <a:uFillTx/>
              <a:latin typeface="Tahoma" panose="020B0604030504040204" pitchFamily="32" charset="0"/>
              <a:ea typeface="ＭＳ Ｐゴシック" panose="020B0600070205080204" pitchFamily="48" charset="-128"/>
              <a:cs typeface="+mn-cs"/>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ln>
            <a:miter lim="800000"/>
          </a:ln>
        </p:spPr>
        <p:txBody>
          <a:bodyPr vert="horz" wrap="square" lIns="91440" tIns="45720" rIns="91440" bIns="45720" numCol="1" anchor="b" anchorCtr="0" compatLnSpc="1"/>
          <a:lstStyle>
            <a:lvl1pPr>
              <a:defRPr smtClean="0">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bg2"/>
              </a:solidFill>
              <a:effectLst/>
              <a:uLnTx/>
              <a:uFillTx/>
              <a:latin typeface="Tahoma" panose="020B0604030504040204" pitchFamily="32" charset="0"/>
              <a:ea typeface="ＭＳ Ｐゴシック" panose="020B0600070205080204" pitchFamily="48" charset="-128"/>
              <a:cs typeface="+mn-cs"/>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ln>
            <a:miter lim="800000"/>
          </a:ln>
        </p:spPr>
        <p:txBody>
          <a:bodyPr vert="horz" wrap="square" lIns="91440" tIns="45720" rIns="91440" bIns="45720" numCol="1" anchor="b" anchorCtr="0" compatLnSpc="1"/>
          <a:lstStyle/>
          <a:p>
            <a:pPr algn="r">
              <a:buNone/>
            </a:pPr>
            <a:fld id="{9A0DB2DC-4C9A-4742-B13C-FB6460FD3503}" type="slidenum">
              <a:rPr lang="en-US" altLang="ja-JP" dirty="0">
                <a:solidFill>
                  <a:schemeClr val="bg2"/>
                </a:solidFill>
              </a:rPr>
              <a:t>‹#›</a:t>
            </a:fld>
            <a:endParaRPr lang="en-US" altLang="ja-JP" dirty="0">
              <a:solidFill>
                <a:schemeClr val="bg2"/>
              </a:solidFill>
            </a:endParaRPr>
          </a:p>
        </p:txBody>
      </p:sp>
    </p:spTree>
    <p:extLst>
      <p:ext uri="{BB962C8B-B14F-4D97-AF65-F5344CB8AC3E}">
        <p14:creationId xmlns:p14="http://schemas.microsoft.com/office/powerpoint/2010/main" val="352985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845533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3294284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1796508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2278355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38363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A6F04E-C6F5-4F57-8805-F7A3F1CD7BF6}"/>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32DD81D4-3F6F-442D-A77C-89A664F2790C}"/>
              </a:ext>
            </a:extLst>
          </p:cNvPr>
          <p:cNvSpPr>
            <a:spLocks noGrp="1"/>
          </p:cNvSpPr>
          <p:nvPr>
            <p:ph sz="half" idx="1"/>
          </p:nvPr>
        </p:nvSpPr>
        <p:spPr>
          <a:xfrm>
            <a:off x="1182688" y="2017713"/>
            <a:ext cx="3792537" cy="40814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0FF576AB-45AD-4591-A93F-06138FB77C64}"/>
              </a:ext>
            </a:extLst>
          </p:cNvPr>
          <p:cNvSpPr>
            <a:spLocks noGrp="1"/>
          </p:cNvSpPr>
          <p:nvPr>
            <p:ph sz="half" idx="2"/>
          </p:nvPr>
        </p:nvSpPr>
        <p:spPr>
          <a:xfrm>
            <a:off x="5127625" y="2017713"/>
            <a:ext cx="3794125" cy="40814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a:extLst>
              <a:ext uri="{FF2B5EF4-FFF2-40B4-BE49-F238E27FC236}">
                <a16:creationId xmlns:a16="http://schemas.microsoft.com/office/drawing/2014/main" id="{F202BCB9-7E75-48DF-A66A-9E646C9F7C24}"/>
              </a:ext>
            </a:extLst>
          </p:cNvPr>
          <p:cNvSpPr>
            <a:spLocks noGrp="1"/>
          </p:cNvSpPr>
          <p:nvPr>
            <p:ph type="sldNum" idx="10"/>
          </p:nvPr>
        </p:nvSpPr>
        <p:spPr/>
        <p:txBody>
          <a:bodyPr/>
          <a:lstStyle>
            <a:lvl1pPr>
              <a:defRPr/>
            </a:lvl1pPr>
          </a:lstStyle>
          <a:p>
            <a:fld id="{378D0EE4-52A8-47BC-A23D-43BE42AE7AD0}" type="slidenum">
              <a:rPr lang="en-US" altLang="ja-JP"/>
              <a:pPr/>
              <a:t>‹#›</a:t>
            </a:fld>
            <a:endParaRPr lang="en-US" altLang="ja-JP"/>
          </a:p>
        </p:txBody>
      </p:sp>
    </p:spTree>
    <p:extLst>
      <p:ext uri="{BB962C8B-B14F-4D97-AF65-F5344CB8AC3E}">
        <p14:creationId xmlns:p14="http://schemas.microsoft.com/office/powerpoint/2010/main" val="4153480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1269643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574396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996044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1404146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617538"/>
            <a:ext cx="1951038" cy="55149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50938" y="617538"/>
            <a:ext cx="5700712" cy="55149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1454642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182688" y="2017713"/>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1159199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145088" y="2017713"/>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145088" y="4151313"/>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7" name="Footer Placeholder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8" name="Slide Number Placeholder 7"/>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1251274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2438400"/>
            <a:ext cx="9009063" cy="1052513"/>
            <a:chOff x="0" y="1536"/>
            <a:chExt cx="5675" cy="663"/>
          </a:xfrm>
        </p:grpSpPr>
        <p:grpSp>
          <p:nvGrpSpPr>
            <p:cNvPr id="2056" name="Group 3"/>
            <p:cNvGrpSpPr/>
            <p:nvPr/>
          </p:nvGrpSpPr>
          <p:grpSpPr>
            <a:xfrm>
              <a:off x="185" y="1604"/>
              <a:ext cx="449"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36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36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grpSp>
        <p:grpSp>
          <p:nvGrpSpPr>
            <p:cNvPr id="2057" name="Group 6"/>
            <p:cNvGrpSpPr/>
            <p:nvPr/>
          </p:nvGrpSpPr>
          <p:grpSpPr>
            <a:xfrm>
              <a:off x="263" y="1870"/>
              <a:ext cx="466"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36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2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36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36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36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ja-JP" altLang="en-US" sz="36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grpSp>
      <p:sp>
        <p:nvSpPr>
          <p:cNvPr id="54284" name="Rectangle 12"/>
          <p:cNvSpPr>
            <a:spLocks noGrp="1" noChangeArrowheads="1"/>
          </p:cNvSpPr>
          <p:nvPr>
            <p:ph type="ctrTitle"/>
          </p:nvPr>
        </p:nvSpPr>
        <p:spPr>
          <a:xfrm>
            <a:off x="990600" y="1828800"/>
            <a:ext cx="7772400" cy="1143000"/>
          </a:xfrm>
        </p:spPr>
        <p:txBody>
          <a:bodyPr/>
          <a:lstStyle>
            <a:lvl1pPr>
              <a:defRPr/>
            </a:lvl1pPr>
          </a:lstStyle>
          <a:p>
            <a:endParaRPr lang="ja-JP" altLang="ja-JP"/>
          </a:p>
        </p:txBody>
      </p:sp>
      <p:sp>
        <p:nvSpPr>
          <p:cNvPr id="54285"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endParaRPr lang="ja-JP" altLang="ja-JP"/>
          </a:p>
        </p:txBody>
      </p:sp>
      <p:sp>
        <p:nvSpPr>
          <p:cNvPr id="24" name="Rectangle 14"/>
          <p:cNvSpPr>
            <a:spLocks noGrp="1" noChangeArrowheads="1"/>
          </p:cNvSpPr>
          <p:nvPr>
            <p:ph type="dt" sz="half" idx="2"/>
          </p:nvPr>
        </p:nvSpPr>
        <p:spPr bwMode="auto">
          <a:xfrm>
            <a:off x="990600" y="6248400"/>
            <a:ext cx="1905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bg2"/>
              </a:solidFill>
              <a:effectLst/>
              <a:uLnTx/>
              <a:uFillTx/>
              <a:latin typeface="Tahoma" panose="020B0604030504040204" pitchFamily="34" charset="0"/>
              <a:ea typeface="ＭＳ Ｐゴシック" panose="020B0600070205080204" charset="-128"/>
              <a:cs typeface="+mn-cs"/>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bg2"/>
              </a:solidFill>
              <a:effectLst/>
              <a:uLnTx/>
              <a:uFillTx/>
              <a:latin typeface="Tahoma" panose="020B0604030504040204" pitchFamily="34" charset="0"/>
              <a:ea typeface="ＭＳ Ｐゴシック" panose="020B0600070205080204" charset="-128"/>
              <a:cs typeface="+mn-cs"/>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ln>
            <a:miter lim="800000"/>
          </a:ln>
        </p:spPr>
        <p:txBody>
          <a:bodyPr vert="horz" wrap="square" lIns="91440" tIns="45720" rIns="91440" bIns="45720" numCol="1" anchor="b" anchorCtr="0" compatLnSpc="1"/>
          <a:lstStyle/>
          <a:p>
            <a:pPr algn="r">
              <a:buNone/>
            </a:pPr>
            <a:fld id="{9A0DB2DC-4C9A-4742-B13C-FB6460FD3503}" type="slidenum">
              <a:rPr lang="en-US" altLang="ja-JP" dirty="0">
                <a:solidFill>
                  <a:schemeClr val="bg2"/>
                </a:solidFill>
              </a:rPr>
              <a:t>‹#›</a:t>
            </a:fld>
            <a:endParaRPr lang="en-US" altLang="ja-JP" dirty="0">
              <a:solidFill>
                <a:schemeClr val="bg2"/>
              </a:solidFill>
            </a:endParaRPr>
          </a:p>
        </p:txBody>
      </p:sp>
    </p:spTree>
    <p:extLst>
      <p:ext uri="{BB962C8B-B14F-4D97-AF65-F5344CB8AC3E}">
        <p14:creationId xmlns:p14="http://schemas.microsoft.com/office/powerpoint/2010/main" val="35631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2810574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52431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FB71C5-DBC8-4911-AB05-E2E1CBC3056E}"/>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BC84036F-5D23-4B7B-BE7E-CBDE99EC148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CA9314E3-45C8-4E43-9B91-A7003B14FC88}"/>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11E7814-69A7-4BA1-9449-14ABA8FAA9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B60B049B-8C99-4AB8-96A9-87399E3CF798}"/>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99941E3B-456F-4E52-B7A7-F45D6102310A}"/>
              </a:ext>
            </a:extLst>
          </p:cNvPr>
          <p:cNvSpPr>
            <a:spLocks noGrp="1"/>
          </p:cNvSpPr>
          <p:nvPr>
            <p:ph type="sldNum" idx="10"/>
          </p:nvPr>
        </p:nvSpPr>
        <p:spPr/>
        <p:txBody>
          <a:bodyPr/>
          <a:lstStyle>
            <a:lvl1pPr>
              <a:defRPr/>
            </a:lvl1pPr>
          </a:lstStyle>
          <a:p>
            <a:fld id="{2566E926-1168-469A-9D1E-9C1EB87DC1F6}" type="slidenum">
              <a:rPr lang="en-US" altLang="ja-JP"/>
              <a:pPr/>
              <a:t>‹#›</a:t>
            </a:fld>
            <a:endParaRPr lang="en-US" altLang="ja-JP"/>
          </a:p>
        </p:txBody>
      </p:sp>
    </p:spTree>
    <p:extLst>
      <p:ext uri="{BB962C8B-B14F-4D97-AF65-F5344CB8AC3E}">
        <p14:creationId xmlns:p14="http://schemas.microsoft.com/office/powerpoint/2010/main" val="11232567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3475893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1620748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1683065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204967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4030705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3812280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3197568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617538"/>
            <a:ext cx="1951038" cy="55149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50938" y="617538"/>
            <a:ext cx="5700712" cy="55149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32592077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617538"/>
            <a:ext cx="7793037"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1182688" y="2017713"/>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a:pPr>
            <a:endParaRPr kumimoji="1" lang="ja-JP"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3366395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248720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8FA5CC-88B6-4CA8-8171-28D5F0EF5A3F}"/>
              </a:ext>
            </a:extLst>
          </p:cNvPr>
          <p:cNvSpPr>
            <a:spLocks noGrp="1"/>
          </p:cNvSpPr>
          <p:nvPr>
            <p:ph type="title"/>
          </p:nvPr>
        </p:nvSpPr>
        <p:spPr/>
        <p:txBody>
          <a:bodyPr/>
          <a:lstStyle/>
          <a:p>
            <a:r>
              <a:rPr lang="ja-JP" altLang="en-US"/>
              <a:t>マスター タイトルの書式設定</a:t>
            </a:r>
          </a:p>
        </p:txBody>
      </p:sp>
      <p:sp>
        <p:nvSpPr>
          <p:cNvPr id="3" name="スライド番号プレースホルダー 2">
            <a:extLst>
              <a:ext uri="{FF2B5EF4-FFF2-40B4-BE49-F238E27FC236}">
                <a16:creationId xmlns:a16="http://schemas.microsoft.com/office/drawing/2014/main" id="{BAF281B5-F37D-470C-B65F-2BCE70BD15C4}"/>
              </a:ext>
            </a:extLst>
          </p:cNvPr>
          <p:cNvSpPr>
            <a:spLocks noGrp="1"/>
          </p:cNvSpPr>
          <p:nvPr>
            <p:ph type="sldNum" idx="10"/>
          </p:nvPr>
        </p:nvSpPr>
        <p:spPr/>
        <p:txBody>
          <a:bodyPr/>
          <a:lstStyle>
            <a:lvl1pPr>
              <a:defRPr/>
            </a:lvl1pPr>
          </a:lstStyle>
          <a:p>
            <a:fld id="{6C97DC12-0EEE-4654-BC7C-FB7E80BF2B6F}" type="slidenum">
              <a:rPr lang="en-US" altLang="ja-JP"/>
              <a:pPr/>
              <a:t>‹#›</a:t>
            </a:fld>
            <a:endParaRPr lang="en-US" altLang="ja-JP"/>
          </a:p>
        </p:txBody>
      </p:sp>
    </p:spTree>
    <p:extLst>
      <p:ext uri="{BB962C8B-B14F-4D97-AF65-F5344CB8AC3E}">
        <p14:creationId xmlns:p14="http://schemas.microsoft.com/office/powerpoint/2010/main" val="4292820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37777682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39060774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792919" cy="408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0420" y="2017713"/>
            <a:ext cx="3792919" cy="408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2342957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4232230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33509971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20334766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180790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1289197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42760615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617538"/>
            <a:ext cx="1943100" cy="5483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16657" cy="5483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56580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78E3DC-D930-46F6-B89E-5C2E8846861E}"/>
              </a:ext>
            </a:extLst>
          </p:cNvPr>
          <p:cNvSpPr>
            <a:spLocks noGrp="1"/>
          </p:cNvSpPr>
          <p:nvPr>
            <p:ph type="sldNum" idx="10"/>
          </p:nvPr>
        </p:nvSpPr>
        <p:spPr/>
        <p:txBody>
          <a:bodyPr/>
          <a:lstStyle>
            <a:lvl1pPr>
              <a:defRPr/>
            </a:lvl1pPr>
          </a:lstStyle>
          <a:p>
            <a:fld id="{DC0BBF23-D8E8-4456-99F2-985F14F87678}" type="slidenum">
              <a:rPr lang="en-US" altLang="ja-JP"/>
              <a:pPr/>
              <a:t>‹#›</a:t>
            </a:fld>
            <a:endParaRPr lang="en-US" altLang="ja-JP"/>
          </a:p>
        </p:txBody>
      </p:sp>
    </p:spTree>
    <p:extLst>
      <p:ext uri="{BB962C8B-B14F-4D97-AF65-F5344CB8AC3E}">
        <p14:creationId xmlns:p14="http://schemas.microsoft.com/office/powerpoint/2010/main" val="3774580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3745723-0CEB-3BF9-D2FB-25D533F057F8}"/>
              </a:ext>
            </a:extLst>
          </p:cNvPr>
          <p:cNvGrpSpPr>
            <a:grpSpLocks/>
          </p:cNvGrpSpPr>
          <p:nvPr/>
        </p:nvGrpSpPr>
        <p:grpSpPr bwMode="auto">
          <a:xfrm>
            <a:off x="0" y="2438400"/>
            <a:ext cx="9009063" cy="1052513"/>
            <a:chOff x="0" y="1536"/>
            <a:chExt cx="5675" cy="663"/>
          </a:xfrm>
        </p:grpSpPr>
        <p:grpSp>
          <p:nvGrpSpPr>
            <p:cNvPr id="3" name="Group 3">
              <a:extLst>
                <a:ext uri="{FF2B5EF4-FFF2-40B4-BE49-F238E27FC236}">
                  <a16:creationId xmlns:a16="http://schemas.microsoft.com/office/drawing/2014/main" id="{ED3690EE-678B-2E07-76D0-52C4134D3A22}"/>
                </a:ext>
              </a:extLst>
            </p:cNvPr>
            <p:cNvGrpSpPr>
              <a:grpSpLocks/>
            </p:cNvGrpSpPr>
            <p:nvPr/>
          </p:nvGrpSpPr>
          <p:grpSpPr bwMode="auto">
            <a:xfrm>
              <a:off x="185" y="1604"/>
              <a:ext cx="449" cy="299"/>
              <a:chOff x="720" y="336"/>
              <a:chExt cx="624" cy="432"/>
            </a:xfrm>
          </p:grpSpPr>
          <p:sp>
            <p:nvSpPr>
              <p:cNvPr id="10" name="Rectangle 4">
                <a:extLst>
                  <a:ext uri="{FF2B5EF4-FFF2-40B4-BE49-F238E27FC236}">
                    <a16:creationId xmlns:a16="http://schemas.microsoft.com/office/drawing/2014/main" id="{0B5F6042-2379-4D71-1A95-5166EEFF17B6}"/>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11" name="Rectangle 5">
                <a:extLst>
                  <a:ext uri="{FF2B5EF4-FFF2-40B4-BE49-F238E27FC236}">
                    <a16:creationId xmlns:a16="http://schemas.microsoft.com/office/drawing/2014/main" id="{9E45D901-AA7F-8061-AABA-7D6A821DD2D1}"/>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eaLnBrk="1" hangingPunct="1">
                  <a:defRPr/>
                </a:pPr>
                <a:endParaRPr lang="ja-JP" altLang="en-US"/>
              </a:p>
            </p:txBody>
          </p:sp>
        </p:grpSp>
        <p:grpSp>
          <p:nvGrpSpPr>
            <p:cNvPr id="4" name="Group 6">
              <a:extLst>
                <a:ext uri="{FF2B5EF4-FFF2-40B4-BE49-F238E27FC236}">
                  <a16:creationId xmlns:a16="http://schemas.microsoft.com/office/drawing/2014/main" id="{56274129-B3F9-F566-3BD8-46251DDBA5A1}"/>
                </a:ext>
              </a:extLst>
            </p:cNvPr>
            <p:cNvGrpSpPr>
              <a:grpSpLocks/>
            </p:cNvGrpSpPr>
            <p:nvPr/>
          </p:nvGrpSpPr>
          <p:grpSpPr bwMode="auto">
            <a:xfrm>
              <a:off x="263" y="1870"/>
              <a:ext cx="466" cy="299"/>
              <a:chOff x="912" y="2640"/>
              <a:chExt cx="672" cy="432"/>
            </a:xfrm>
          </p:grpSpPr>
          <p:sp>
            <p:nvSpPr>
              <p:cNvPr id="8" name="Rectangle 7">
                <a:extLst>
                  <a:ext uri="{FF2B5EF4-FFF2-40B4-BE49-F238E27FC236}">
                    <a16:creationId xmlns:a16="http://schemas.microsoft.com/office/drawing/2014/main" id="{69F6DB5B-012E-AD8E-5EFE-930DF806AD62}"/>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9" name="Rectangle 8">
                <a:extLst>
                  <a:ext uri="{FF2B5EF4-FFF2-40B4-BE49-F238E27FC236}">
                    <a16:creationId xmlns:a16="http://schemas.microsoft.com/office/drawing/2014/main" id="{1043530C-BFCF-CF8A-67D8-BFE565C4CFB3}"/>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eaLnBrk="1" hangingPunct="1">
                  <a:defRPr/>
                </a:pPr>
                <a:endParaRPr lang="ja-JP" altLang="en-US"/>
              </a:p>
            </p:txBody>
          </p:sp>
        </p:grpSp>
        <p:sp>
          <p:nvSpPr>
            <p:cNvPr id="5" name="Rectangle 9">
              <a:extLst>
                <a:ext uri="{FF2B5EF4-FFF2-40B4-BE49-F238E27FC236}">
                  <a16:creationId xmlns:a16="http://schemas.microsoft.com/office/drawing/2014/main" id="{667228DB-6D72-970F-0E2A-B5787F878528}"/>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6" name="Rectangle 10">
              <a:extLst>
                <a:ext uri="{FF2B5EF4-FFF2-40B4-BE49-F238E27FC236}">
                  <a16:creationId xmlns:a16="http://schemas.microsoft.com/office/drawing/2014/main" id="{1CB62F47-DDED-2365-130D-34D673CAC546}"/>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7" name="Rectangle 11">
              <a:extLst>
                <a:ext uri="{FF2B5EF4-FFF2-40B4-BE49-F238E27FC236}">
                  <a16:creationId xmlns:a16="http://schemas.microsoft.com/office/drawing/2014/main" id="{F73974CB-C1DC-84EC-84F1-338F22941DD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eaLnBrk="1" hangingPunct="1">
                <a:defRPr/>
              </a:pPr>
              <a:endParaRPr lang="ja-JP" altLang="en-US"/>
            </a:p>
          </p:txBody>
        </p:sp>
      </p:grpSp>
      <p:sp>
        <p:nvSpPr>
          <p:cNvPr id="54284" name="Rectangle 12"/>
          <p:cNvSpPr>
            <a:spLocks noGrp="1" noChangeArrowheads="1"/>
          </p:cNvSpPr>
          <p:nvPr>
            <p:ph type="ctrTitle"/>
          </p:nvPr>
        </p:nvSpPr>
        <p:spPr>
          <a:xfrm>
            <a:off x="990600" y="1828800"/>
            <a:ext cx="7772400" cy="1143000"/>
          </a:xfrm>
        </p:spPr>
        <p:txBody>
          <a:bodyPr/>
          <a:lstStyle>
            <a:lvl1pPr>
              <a:defRPr/>
            </a:lvl1pPr>
          </a:lstStyle>
          <a:p>
            <a:endParaRPr lang="ja-JP" altLang="ja-JP"/>
          </a:p>
        </p:txBody>
      </p:sp>
      <p:sp>
        <p:nvSpPr>
          <p:cNvPr id="542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endParaRPr lang="ja-JP" altLang="ja-JP"/>
          </a:p>
        </p:txBody>
      </p:sp>
      <p:sp>
        <p:nvSpPr>
          <p:cNvPr id="12" name="Rectangle 14">
            <a:extLst>
              <a:ext uri="{FF2B5EF4-FFF2-40B4-BE49-F238E27FC236}">
                <a16:creationId xmlns:a16="http://schemas.microsoft.com/office/drawing/2014/main" id="{2A0695C2-8B7D-E56E-EEC8-6B0ECED48862}"/>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p>
        </p:txBody>
      </p:sp>
      <p:sp>
        <p:nvSpPr>
          <p:cNvPr id="13" name="Rectangle 15">
            <a:extLst>
              <a:ext uri="{FF2B5EF4-FFF2-40B4-BE49-F238E27FC236}">
                <a16:creationId xmlns:a16="http://schemas.microsoft.com/office/drawing/2014/main" id="{EBD6C27E-FE3F-FC7E-E37F-D95BDA4AFCD0}"/>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a:p>
        </p:txBody>
      </p:sp>
      <p:sp>
        <p:nvSpPr>
          <p:cNvPr id="14" name="Rectangle 16">
            <a:extLst>
              <a:ext uri="{FF2B5EF4-FFF2-40B4-BE49-F238E27FC236}">
                <a16:creationId xmlns:a16="http://schemas.microsoft.com/office/drawing/2014/main" id="{9B9519F6-23AA-FE1C-6763-613EB352D41D}"/>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9700C5E0-B82A-4342-B6E3-8A2EF1058DDC}" type="slidenum">
              <a:rPr lang="en-US" altLang="ja-JP"/>
              <a:pPr/>
              <a:t>‹#›</a:t>
            </a:fld>
            <a:endParaRPr lang="en-US" altLang="ja-JP"/>
          </a:p>
        </p:txBody>
      </p:sp>
    </p:spTree>
    <p:extLst>
      <p:ext uri="{BB962C8B-B14F-4D97-AF65-F5344CB8AC3E}">
        <p14:creationId xmlns:p14="http://schemas.microsoft.com/office/powerpoint/2010/main" val="1719515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D53335AD-064F-5784-7CD4-D6306365021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a:extLst>
              <a:ext uri="{FF2B5EF4-FFF2-40B4-BE49-F238E27FC236}">
                <a16:creationId xmlns:a16="http://schemas.microsoft.com/office/drawing/2014/main" id="{945FDD2D-EC02-182D-2791-6479A938943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62726327-A1B5-9B16-5986-2E644A4E48F4}"/>
              </a:ext>
            </a:extLst>
          </p:cNvPr>
          <p:cNvSpPr>
            <a:spLocks noGrp="1" noChangeArrowheads="1"/>
          </p:cNvSpPr>
          <p:nvPr>
            <p:ph type="sldNum" sz="quarter" idx="12"/>
          </p:nvPr>
        </p:nvSpPr>
        <p:spPr>
          <a:ln/>
        </p:spPr>
        <p:txBody>
          <a:bodyPr/>
          <a:lstStyle>
            <a:lvl1pPr>
              <a:defRPr/>
            </a:lvl1pPr>
          </a:lstStyle>
          <a:p>
            <a:fld id="{AB9206A0-72D6-4460-9EE7-4F6480664F92}" type="slidenum">
              <a:rPr lang="en-US" altLang="ja-JP"/>
              <a:pPr/>
              <a:t>‹#›</a:t>
            </a:fld>
            <a:endParaRPr lang="en-US" altLang="ja-JP"/>
          </a:p>
        </p:txBody>
      </p:sp>
    </p:spTree>
    <p:extLst>
      <p:ext uri="{BB962C8B-B14F-4D97-AF65-F5344CB8AC3E}">
        <p14:creationId xmlns:p14="http://schemas.microsoft.com/office/powerpoint/2010/main" val="128884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1">
            <a:extLst>
              <a:ext uri="{FF2B5EF4-FFF2-40B4-BE49-F238E27FC236}">
                <a16:creationId xmlns:a16="http://schemas.microsoft.com/office/drawing/2014/main" id="{ADC16817-DD49-76C8-D313-8569A617718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a:extLst>
              <a:ext uri="{FF2B5EF4-FFF2-40B4-BE49-F238E27FC236}">
                <a16:creationId xmlns:a16="http://schemas.microsoft.com/office/drawing/2014/main" id="{506D62CA-33DD-D7E7-A922-BA30E48F35E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2B92B477-81C3-CBED-FC15-E3412124FBD6}"/>
              </a:ext>
            </a:extLst>
          </p:cNvPr>
          <p:cNvSpPr>
            <a:spLocks noGrp="1" noChangeArrowheads="1"/>
          </p:cNvSpPr>
          <p:nvPr>
            <p:ph type="sldNum" sz="quarter" idx="12"/>
          </p:nvPr>
        </p:nvSpPr>
        <p:spPr>
          <a:ln/>
        </p:spPr>
        <p:txBody>
          <a:bodyPr/>
          <a:lstStyle>
            <a:lvl1pPr>
              <a:defRPr/>
            </a:lvl1pPr>
          </a:lstStyle>
          <a:p>
            <a:fld id="{BCBD82F3-06EB-4E8E-8DC3-9DF048E37D0B}" type="slidenum">
              <a:rPr lang="en-US" altLang="ja-JP"/>
              <a:pPr/>
              <a:t>‹#›</a:t>
            </a:fld>
            <a:endParaRPr lang="en-US" altLang="ja-JP"/>
          </a:p>
        </p:txBody>
      </p:sp>
    </p:spTree>
    <p:extLst>
      <p:ext uri="{BB962C8B-B14F-4D97-AF65-F5344CB8AC3E}">
        <p14:creationId xmlns:p14="http://schemas.microsoft.com/office/powerpoint/2010/main" val="1647493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a:extLst>
              <a:ext uri="{FF2B5EF4-FFF2-40B4-BE49-F238E27FC236}">
                <a16:creationId xmlns:a16="http://schemas.microsoft.com/office/drawing/2014/main" id="{2C2EC1D6-FB31-62F3-3430-1BE776CC561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F1C00C19-C82B-6776-ADB7-AFFBADEEAC1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11462DD1-4C51-0BE1-89CA-1342518F7C75}"/>
              </a:ext>
            </a:extLst>
          </p:cNvPr>
          <p:cNvSpPr>
            <a:spLocks noGrp="1" noChangeArrowheads="1"/>
          </p:cNvSpPr>
          <p:nvPr>
            <p:ph type="sldNum" sz="quarter" idx="12"/>
          </p:nvPr>
        </p:nvSpPr>
        <p:spPr>
          <a:ln/>
        </p:spPr>
        <p:txBody>
          <a:bodyPr/>
          <a:lstStyle>
            <a:lvl1pPr>
              <a:defRPr/>
            </a:lvl1pPr>
          </a:lstStyle>
          <a:p>
            <a:fld id="{03C5B855-A767-4924-98B4-5FFABF891522}" type="slidenum">
              <a:rPr lang="en-US" altLang="ja-JP"/>
              <a:pPr/>
              <a:t>‹#›</a:t>
            </a:fld>
            <a:endParaRPr lang="en-US" altLang="ja-JP"/>
          </a:p>
        </p:txBody>
      </p:sp>
    </p:spTree>
    <p:extLst>
      <p:ext uri="{BB962C8B-B14F-4D97-AF65-F5344CB8AC3E}">
        <p14:creationId xmlns:p14="http://schemas.microsoft.com/office/powerpoint/2010/main" val="2530358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a:extLst>
              <a:ext uri="{FF2B5EF4-FFF2-40B4-BE49-F238E27FC236}">
                <a16:creationId xmlns:a16="http://schemas.microsoft.com/office/drawing/2014/main" id="{42444474-6184-4A73-EE81-A643CA02AC9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a:extLst>
              <a:ext uri="{FF2B5EF4-FFF2-40B4-BE49-F238E27FC236}">
                <a16:creationId xmlns:a16="http://schemas.microsoft.com/office/drawing/2014/main" id="{9BAEA4A4-5102-89BE-0CD3-EFACBCEBF35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a:extLst>
              <a:ext uri="{FF2B5EF4-FFF2-40B4-BE49-F238E27FC236}">
                <a16:creationId xmlns:a16="http://schemas.microsoft.com/office/drawing/2014/main" id="{AF3C2C83-F708-9CF5-D1B7-C88DA6A70D5D}"/>
              </a:ext>
            </a:extLst>
          </p:cNvPr>
          <p:cNvSpPr>
            <a:spLocks noGrp="1" noChangeArrowheads="1"/>
          </p:cNvSpPr>
          <p:nvPr>
            <p:ph type="sldNum" sz="quarter" idx="12"/>
          </p:nvPr>
        </p:nvSpPr>
        <p:spPr>
          <a:ln/>
        </p:spPr>
        <p:txBody>
          <a:bodyPr/>
          <a:lstStyle>
            <a:lvl1pPr>
              <a:defRPr/>
            </a:lvl1pPr>
          </a:lstStyle>
          <a:p>
            <a:fld id="{2B737362-4175-4030-8692-C903B85D540B}" type="slidenum">
              <a:rPr lang="en-US" altLang="ja-JP"/>
              <a:pPr/>
              <a:t>‹#›</a:t>
            </a:fld>
            <a:endParaRPr lang="en-US" altLang="ja-JP"/>
          </a:p>
        </p:txBody>
      </p:sp>
    </p:spTree>
    <p:extLst>
      <p:ext uri="{BB962C8B-B14F-4D97-AF65-F5344CB8AC3E}">
        <p14:creationId xmlns:p14="http://schemas.microsoft.com/office/powerpoint/2010/main" val="20081149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1">
            <a:extLst>
              <a:ext uri="{FF2B5EF4-FFF2-40B4-BE49-F238E27FC236}">
                <a16:creationId xmlns:a16="http://schemas.microsoft.com/office/drawing/2014/main" id="{28820517-B145-363C-D507-21F6115DEE4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a:extLst>
              <a:ext uri="{FF2B5EF4-FFF2-40B4-BE49-F238E27FC236}">
                <a16:creationId xmlns:a16="http://schemas.microsoft.com/office/drawing/2014/main" id="{DF6E6EB0-A9C5-EBF8-595E-2FFC2673772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a:extLst>
              <a:ext uri="{FF2B5EF4-FFF2-40B4-BE49-F238E27FC236}">
                <a16:creationId xmlns:a16="http://schemas.microsoft.com/office/drawing/2014/main" id="{054742FA-E82C-C66F-2438-6F6ED0A14274}"/>
              </a:ext>
            </a:extLst>
          </p:cNvPr>
          <p:cNvSpPr>
            <a:spLocks noGrp="1" noChangeArrowheads="1"/>
          </p:cNvSpPr>
          <p:nvPr>
            <p:ph type="sldNum" sz="quarter" idx="12"/>
          </p:nvPr>
        </p:nvSpPr>
        <p:spPr>
          <a:ln/>
        </p:spPr>
        <p:txBody>
          <a:bodyPr/>
          <a:lstStyle>
            <a:lvl1pPr>
              <a:defRPr/>
            </a:lvl1pPr>
          </a:lstStyle>
          <a:p>
            <a:fld id="{084FBE06-5757-4FE2-95E2-4B11AA954C2D}" type="slidenum">
              <a:rPr lang="en-US" altLang="ja-JP"/>
              <a:pPr/>
              <a:t>‹#›</a:t>
            </a:fld>
            <a:endParaRPr lang="en-US" altLang="ja-JP"/>
          </a:p>
        </p:txBody>
      </p:sp>
    </p:spTree>
    <p:extLst>
      <p:ext uri="{BB962C8B-B14F-4D97-AF65-F5344CB8AC3E}">
        <p14:creationId xmlns:p14="http://schemas.microsoft.com/office/powerpoint/2010/main" val="9872061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74EE7F4-4611-403D-A6B2-0256E05DB76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a:extLst>
              <a:ext uri="{FF2B5EF4-FFF2-40B4-BE49-F238E27FC236}">
                <a16:creationId xmlns:a16="http://schemas.microsoft.com/office/drawing/2014/main" id="{415C9961-48EC-867C-5CCD-C37AB717C3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a:extLst>
              <a:ext uri="{FF2B5EF4-FFF2-40B4-BE49-F238E27FC236}">
                <a16:creationId xmlns:a16="http://schemas.microsoft.com/office/drawing/2014/main" id="{CC01BF09-BB39-C5D0-7404-210566AB0369}"/>
              </a:ext>
            </a:extLst>
          </p:cNvPr>
          <p:cNvSpPr>
            <a:spLocks noGrp="1" noChangeArrowheads="1"/>
          </p:cNvSpPr>
          <p:nvPr>
            <p:ph type="sldNum" sz="quarter" idx="12"/>
          </p:nvPr>
        </p:nvSpPr>
        <p:spPr>
          <a:ln/>
        </p:spPr>
        <p:txBody>
          <a:bodyPr/>
          <a:lstStyle>
            <a:lvl1pPr>
              <a:defRPr/>
            </a:lvl1pPr>
          </a:lstStyle>
          <a:p>
            <a:fld id="{FDA8AFBB-670C-4D81-BEA5-F61EF961340B}" type="slidenum">
              <a:rPr lang="en-US" altLang="ja-JP"/>
              <a:pPr/>
              <a:t>‹#›</a:t>
            </a:fld>
            <a:endParaRPr lang="en-US" altLang="ja-JP"/>
          </a:p>
        </p:txBody>
      </p:sp>
    </p:spTree>
    <p:extLst>
      <p:ext uri="{BB962C8B-B14F-4D97-AF65-F5344CB8AC3E}">
        <p14:creationId xmlns:p14="http://schemas.microsoft.com/office/powerpoint/2010/main" val="40389127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a:extLst>
              <a:ext uri="{FF2B5EF4-FFF2-40B4-BE49-F238E27FC236}">
                <a16:creationId xmlns:a16="http://schemas.microsoft.com/office/drawing/2014/main" id="{AC3BA839-41FA-EE2F-1FFD-67652FF2414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DA80AFD2-621C-83ED-5895-E0E214F62CF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0EED17E9-FE3E-7299-14B1-AFCD946BB151}"/>
              </a:ext>
            </a:extLst>
          </p:cNvPr>
          <p:cNvSpPr>
            <a:spLocks noGrp="1" noChangeArrowheads="1"/>
          </p:cNvSpPr>
          <p:nvPr>
            <p:ph type="sldNum" sz="quarter" idx="12"/>
          </p:nvPr>
        </p:nvSpPr>
        <p:spPr>
          <a:ln/>
        </p:spPr>
        <p:txBody>
          <a:bodyPr/>
          <a:lstStyle>
            <a:lvl1pPr>
              <a:defRPr/>
            </a:lvl1pPr>
          </a:lstStyle>
          <a:p>
            <a:fld id="{FE3C083F-1F79-4073-86C3-D2181F776801}" type="slidenum">
              <a:rPr lang="en-US" altLang="ja-JP"/>
              <a:pPr/>
              <a:t>‹#›</a:t>
            </a:fld>
            <a:endParaRPr lang="en-US" altLang="ja-JP"/>
          </a:p>
        </p:txBody>
      </p:sp>
    </p:spTree>
    <p:extLst>
      <p:ext uri="{BB962C8B-B14F-4D97-AF65-F5344CB8AC3E}">
        <p14:creationId xmlns:p14="http://schemas.microsoft.com/office/powerpoint/2010/main" val="22420069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1">
            <a:extLst>
              <a:ext uri="{FF2B5EF4-FFF2-40B4-BE49-F238E27FC236}">
                <a16:creationId xmlns:a16="http://schemas.microsoft.com/office/drawing/2014/main" id="{C6743351-F153-AD52-794D-299266C4C84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BEDD4F3B-3569-F5C6-068E-B9E0E1764C4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6A36B6A1-9C34-F9A0-5237-A2A191FE275C}"/>
              </a:ext>
            </a:extLst>
          </p:cNvPr>
          <p:cNvSpPr>
            <a:spLocks noGrp="1" noChangeArrowheads="1"/>
          </p:cNvSpPr>
          <p:nvPr>
            <p:ph type="sldNum" sz="quarter" idx="12"/>
          </p:nvPr>
        </p:nvSpPr>
        <p:spPr>
          <a:ln/>
        </p:spPr>
        <p:txBody>
          <a:bodyPr/>
          <a:lstStyle>
            <a:lvl1pPr>
              <a:defRPr/>
            </a:lvl1pPr>
          </a:lstStyle>
          <a:p>
            <a:fld id="{3DC57309-2D8B-4346-BD17-8CDAC9A7B109}" type="slidenum">
              <a:rPr lang="en-US" altLang="ja-JP"/>
              <a:pPr/>
              <a:t>‹#›</a:t>
            </a:fld>
            <a:endParaRPr lang="en-US" altLang="ja-JP"/>
          </a:p>
        </p:txBody>
      </p:sp>
    </p:spTree>
    <p:extLst>
      <p:ext uri="{BB962C8B-B14F-4D97-AF65-F5344CB8AC3E}">
        <p14:creationId xmlns:p14="http://schemas.microsoft.com/office/powerpoint/2010/main" val="506829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E2FECD80-00E5-5170-C33A-538983189F6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a:extLst>
              <a:ext uri="{FF2B5EF4-FFF2-40B4-BE49-F238E27FC236}">
                <a16:creationId xmlns:a16="http://schemas.microsoft.com/office/drawing/2014/main" id="{E14E211C-0DD4-5885-2BCF-F118C883171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5F31CF9C-5B49-31FC-50E5-1BCCFCE877A0}"/>
              </a:ext>
            </a:extLst>
          </p:cNvPr>
          <p:cNvSpPr>
            <a:spLocks noGrp="1" noChangeArrowheads="1"/>
          </p:cNvSpPr>
          <p:nvPr>
            <p:ph type="sldNum" sz="quarter" idx="12"/>
          </p:nvPr>
        </p:nvSpPr>
        <p:spPr>
          <a:ln/>
        </p:spPr>
        <p:txBody>
          <a:bodyPr/>
          <a:lstStyle>
            <a:lvl1pPr>
              <a:defRPr/>
            </a:lvl1pPr>
          </a:lstStyle>
          <a:p>
            <a:fld id="{C6CCCB6F-6D3E-40A5-AD78-656B4EA79339}" type="slidenum">
              <a:rPr lang="en-US" altLang="ja-JP"/>
              <a:pPr/>
              <a:t>‹#›</a:t>
            </a:fld>
            <a:endParaRPr lang="en-US" altLang="ja-JP"/>
          </a:p>
        </p:txBody>
      </p:sp>
    </p:spTree>
    <p:extLst>
      <p:ext uri="{BB962C8B-B14F-4D97-AF65-F5344CB8AC3E}">
        <p14:creationId xmlns:p14="http://schemas.microsoft.com/office/powerpoint/2010/main" val="162255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234C77-7BB2-48E9-9946-B3DC25D748E1}"/>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80D28468-12FD-4BF2-86B0-570A92B26A0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F88EC87F-6E9A-4ED5-AD4E-97E840A648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スライド番号プレースホルダー 4">
            <a:extLst>
              <a:ext uri="{FF2B5EF4-FFF2-40B4-BE49-F238E27FC236}">
                <a16:creationId xmlns:a16="http://schemas.microsoft.com/office/drawing/2014/main" id="{9CF8CA5C-547D-4A96-8F68-89C2ED6DE566}"/>
              </a:ext>
            </a:extLst>
          </p:cNvPr>
          <p:cNvSpPr>
            <a:spLocks noGrp="1"/>
          </p:cNvSpPr>
          <p:nvPr>
            <p:ph type="sldNum" idx="10"/>
          </p:nvPr>
        </p:nvSpPr>
        <p:spPr/>
        <p:txBody>
          <a:bodyPr/>
          <a:lstStyle>
            <a:lvl1pPr>
              <a:defRPr/>
            </a:lvl1pPr>
          </a:lstStyle>
          <a:p>
            <a:fld id="{0F491176-B9ED-4E82-9C36-3EF7657CAE76}" type="slidenum">
              <a:rPr lang="en-US" altLang="ja-JP"/>
              <a:pPr/>
              <a:t>‹#›</a:t>
            </a:fld>
            <a:endParaRPr lang="en-US" altLang="ja-JP"/>
          </a:p>
        </p:txBody>
      </p:sp>
    </p:spTree>
    <p:extLst>
      <p:ext uri="{BB962C8B-B14F-4D97-AF65-F5344CB8AC3E}">
        <p14:creationId xmlns:p14="http://schemas.microsoft.com/office/powerpoint/2010/main" val="22824986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617538"/>
            <a:ext cx="1951038" cy="55149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150938" y="617538"/>
            <a:ext cx="5700712" cy="55149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460A1A3D-3174-A510-73EE-E5A44C7AEB3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a:extLst>
              <a:ext uri="{FF2B5EF4-FFF2-40B4-BE49-F238E27FC236}">
                <a16:creationId xmlns:a16="http://schemas.microsoft.com/office/drawing/2014/main" id="{1D606678-C73A-3E4B-A856-A73317D9975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6DE89E63-E010-6430-5AA2-F7F327BFCF75}"/>
              </a:ext>
            </a:extLst>
          </p:cNvPr>
          <p:cNvSpPr>
            <a:spLocks noGrp="1" noChangeArrowheads="1"/>
          </p:cNvSpPr>
          <p:nvPr>
            <p:ph type="sldNum" sz="quarter" idx="12"/>
          </p:nvPr>
        </p:nvSpPr>
        <p:spPr>
          <a:ln/>
        </p:spPr>
        <p:txBody>
          <a:bodyPr/>
          <a:lstStyle>
            <a:lvl1pPr>
              <a:defRPr/>
            </a:lvl1pPr>
          </a:lstStyle>
          <a:p>
            <a:fld id="{742742F7-7D3D-435F-8B56-F1FF71BF0E39}" type="slidenum">
              <a:rPr lang="en-US" altLang="ja-JP"/>
              <a:pPr/>
              <a:t>‹#›</a:t>
            </a:fld>
            <a:endParaRPr lang="en-US" altLang="ja-JP"/>
          </a:p>
        </p:txBody>
      </p:sp>
    </p:spTree>
    <p:extLst>
      <p:ext uri="{BB962C8B-B14F-4D97-AF65-F5344CB8AC3E}">
        <p14:creationId xmlns:p14="http://schemas.microsoft.com/office/powerpoint/2010/main" val="1081015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37485014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19535127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4948084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796808" cy="409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4467" y="2017713"/>
            <a:ext cx="3796808" cy="409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22974130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29875176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3042453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7667290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14486661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117053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486DE-4371-4E5E-AFE4-B18E970075B1}"/>
              </a:ext>
            </a:extLst>
          </p:cNvPr>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6C14EA82-71B9-4063-AAF6-B1830D16B57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0BBACE30-FDBE-47C0-A223-16C319E866F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スライド番号プレースホルダー 4">
            <a:extLst>
              <a:ext uri="{FF2B5EF4-FFF2-40B4-BE49-F238E27FC236}">
                <a16:creationId xmlns:a16="http://schemas.microsoft.com/office/drawing/2014/main" id="{E39C09EE-9869-4CCB-8281-BB8CF6353279}"/>
              </a:ext>
            </a:extLst>
          </p:cNvPr>
          <p:cNvSpPr>
            <a:spLocks noGrp="1"/>
          </p:cNvSpPr>
          <p:nvPr>
            <p:ph type="sldNum" idx="10"/>
          </p:nvPr>
        </p:nvSpPr>
        <p:spPr/>
        <p:txBody>
          <a:bodyPr/>
          <a:lstStyle>
            <a:lvl1pPr>
              <a:defRPr/>
            </a:lvl1pPr>
          </a:lstStyle>
          <a:p>
            <a:fld id="{FEFEA294-5F43-418E-B56E-902004B1D331}" type="slidenum">
              <a:rPr lang="en-US" altLang="ja-JP"/>
              <a:pPr/>
              <a:t>‹#›</a:t>
            </a:fld>
            <a:endParaRPr lang="en-US" altLang="ja-JP"/>
          </a:p>
        </p:txBody>
      </p:sp>
    </p:spTree>
    <p:extLst>
      <p:ext uri="{BB962C8B-B14F-4D97-AF65-F5344CB8AC3E}">
        <p14:creationId xmlns:p14="http://schemas.microsoft.com/office/powerpoint/2010/main" val="40234109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2223587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6191" y="214313"/>
            <a:ext cx="1945084" cy="5894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22494" cy="5894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34493508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pPr fontAlgn="base"/>
            <a:r>
              <a:rPr lang="ja-JP" altLang="en-US" strike="noStrike" noProof="1"/>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ja-JP" altLang="en-US" strike="noStrike" noProof="1"/>
              <a:t>マスター サブタイトルの書式設定</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2133842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lang="ja-JP" altLang="en-US" strike="noStrike" noProof="1"/>
              <a:t>マスター タイトルの書式設定</a:t>
            </a:r>
          </a:p>
        </p:txBody>
      </p:sp>
      <p:sp>
        <p:nvSpPr>
          <p:cNvPr id="3" name="コンテンツ プレースホルダー 2"/>
          <p:cNvSpPr>
            <a:spLocks noGrp="1"/>
          </p:cNvSpPr>
          <p:nvPr>
            <p:ph idx="1"/>
          </p:nvPr>
        </p:nvSpPr>
        <p:spPr/>
        <p:txBody>
          <a:body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35029927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pPr fontAlgn="base"/>
            <a:r>
              <a:rPr lang="ja-JP" altLang="en-US" strike="noStrike" noProof="1"/>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ja-JP" altLang="en-US" strike="noStrike" noProof="1"/>
              <a:t>マスター テキストの書式設定</a:t>
            </a:r>
          </a:p>
        </p:txBody>
      </p:sp>
      <p:sp>
        <p:nvSpPr>
          <p:cNvPr id="4" name="Slide Number Placeholder 3"/>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17591138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lang="ja-JP" altLang="en-US" strike="noStrike" noProof="1"/>
              <a:t>マスター タイトルの書式設定</a:t>
            </a:r>
          </a:p>
        </p:txBody>
      </p:sp>
      <p:sp>
        <p:nvSpPr>
          <p:cNvPr id="3" name="コンテンツ プレースホルダー 2"/>
          <p:cNvSpPr>
            <a:spLocks noGrp="1"/>
          </p:cNvSpPr>
          <p:nvPr>
            <p:ph sz="half" idx="1"/>
          </p:nvPr>
        </p:nvSpPr>
        <p:spPr>
          <a:xfrm>
            <a:off x="1182688" y="2017713"/>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コンテンツ プレースホルダー 3"/>
          <p:cNvSpPr>
            <a:spLocks noGrp="1"/>
          </p:cNvSpPr>
          <p:nvPr>
            <p:ph sz="half" idx="2"/>
          </p:nvPr>
        </p:nvSpPr>
        <p:spPr>
          <a:xfrm>
            <a:off x="5141913" y="2017713"/>
            <a:ext cx="3806825" cy="4108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5" name="Slide Number Placeholder 4"/>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12747506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pPr fontAlgn="base"/>
            <a:r>
              <a:rPr lang="ja-JP" altLang="en-US" strike="noStrike" noProof="1"/>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ja-JP" altLang="en-US" strike="noStrike" noProof="1"/>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ja-JP" altLang="en-US" strike="noStrike" noProof="1"/>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7" name="Slide Number Placeholder 6"/>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5230791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lang="ja-JP" altLang="en-US" strike="noStrike" noProof="1"/>
              <a:t>マスター タイトルの書式設定</a:t>
            </a:r>
          </a:p>
        </p:txBody>
      </p:sp>
      <p:sp>
        <p:nvSpPr>
          <p:cNvPr id="3" name="Slide Number Placeholder 2"/>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1079757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41023717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pPr fontAlgn="base"/>
            <a:r>
              <a:rPr lang="ja-JP" altLang="en-US" strike="noStrike" noProof="1"/>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ja-JP" altLang="en-US" strike="noStrike" noProof="1"/>
              <a:t>マスター テキストの書式設定</a:t>
            </a:r>
          </a:p>
          <a:p>
            <a:pPr lvl="1" fontAlgn="base"/>
            <a:r>
              <a:rPr lang="ja-JP" altLang="en-US" strike="noStrike" noProof="1"/>
              <a:t>第 </a:t>
            </a:r>
            <a:r>
              <a:rPr lang="en-US" altLang="ja-JP" strike="noStrike" noProof="1"/>
              <a:t>2 </a:t>
            </a:r>
            <a:r>
              <a:rPr lang="ja-JP" altLang="en-US" strike="noStrike" noProof="1"/>
              <a:t>レベル</a:t>
            </a:r>
          </a:p>
          <a:p>
            <a:pPr lvl="2" fontAlgn="base"/>
            <a:r>
              <a:rPr lang="ja-JP" altLang="en-US" strike="noStrike" noProof="1"/>
              <a:t>第 </a:t>
            </a:r>
            <a:r>
              <a:rPr lang="en-US" altLang="ja-JP" strike="noStrike" noProof="1"/>
              <a:t>3 </a:t>
            </a:r>
            <a:r>
              <a:rPr lang="ja-JP" altLang="en-US" strike="noStrike" noProof="1"/>
              <a:t>レベル</a:t>
            </a:r>
          </a:p>
          <a:p>
            <a:pPr lvl="3" fontAlgn="base"/>
            <a:r>
              <a:rPr lang="ja-JP" altLang="en-US" strike="noStrike" noProof="1"/>
              <a:t>第 </a:t>
            </a:r>
            <a:r>
              <a:rPr lang="en-US" altLang="ja-JP" strike="noStrike" noProof="1"/>
              <a:t>4 </a:t>
            </a:r>
            <a:r>
              <a:rPr lang="ja-JP" altLang="en-US" strike="noStrike" noProof="1"/>
              <a:t>レベル</a:t>
            </a:r>
          </a:p>
          <a:p>
            <a:pPr lvl="4" fontAlgn="base"/>
            <a:r>
              <a:rPr lang="ja-JP" altLang="en-US" strike="noStrike" noProof="1"/>
              <a:t>第 </a:t>
            </a:r>
            <a:r>
              <a:rPr lang="en-US" altLang="ja-JP" strike="noStrike" noProof="1"/>
              <a:t>5 </a:t>
            </a:r>
            <a:r>
              <a:rPr lang="ja-JP" altLang="en-US" strike="noStrike" noProof="1"/>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ja-JP" altLang="en-US" strike="noStrike" noProof="1"/>
              <a:t>マスター テキストの書式設定</a:t>
            </a:r>
          </a:p>
        </p:txBody>
      </p:sp>
      <p:sp>
        <p:nvSpPr>
          <p:cNvPr id="5" name="Slide Number Placeholder 4"/>
          <p:cNvSpPr>
            <a:spLocks noGrp="1"/>
          </p:cNvSpPr>
          <p:nvPr>
            <p:ph type="sldNum" idx="10"/>
          </p:nvPr>
        </p:nvSpPr>
        <p:spPr/>
        <p:txBody>
          <a:body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66589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2292FA34-846F-427B-A869-ABD1B974B795}"/>
              </a:ext>
            </a:extLst>
          </p:cNvPr>
          <p:cNvSpPr>
            <a:spLocks noChangeArrowheads="1"/>
          </p:cNvSpPr>
          <p:nvPr/>
        </p:nvSpPr>
        <p:spPr bwMode="auto">
          <a:xfrm>
            <a:off x="417513" y="1098550"/>
            <a:ext cx="438150" cy="474663"/>
          </a:xfrm>
          <a:prstGeom prst="rect">
            <a:avLst/>
          </a:prstGeom>
          <a:solidFill>
            <a:srgbClr val="FFCF0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6" name="Rectangle 2">
            <a:extLst>
              <a:ext uri="{FF2B5EF4-FFF2-40B4-BE49-F238E27FC236}">
                <a16:creationId xmlns:a16="http://schemas.microsoft.com/office/drawing/2014/main" id="{8D40AE18-6B85-4B36-B7ED-6F9D64CB5328}"/>
              </a:ext>
            </a:extLst>
          </p:cNvPr>
          <p:cNvSpPr>
            <a:spLocks noChangeArrowheads="1"/>
          </p:cNvSpPr>
          <p:nvPr/>
        </p:nvSpPr>
        <p:spPr bwMode="auto">
          <a:xfrm>
            <a:off x="800100" y="1098550"/>
            <a:ext cx="328613" cy="474663"/>
          </a:xfrm>
          <a:prstGeom prst="rect">
            <a:avLst/>
          </a:prstGeom>
          <a:gradFill rotWithShape="0">
            <a:gsLst>
              <a:gs pos="0">
                <a:srgbClr val="FFCF01"/>
              </a:gs>
              <a:gs pos="100000">
                <a:srgbClr val="FFFF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7" name="Rectangle 3">
            <a:extLst>
              <a:ext uri="{FF2B5EF4-FFF2-40B4-BE49-F238E27FC236}">
                <a16:creationId xmlns:a16="http://schemas.microsoft.com/office/drawing/2014/main" id="{482B1AFD-AD84-4F75-A431-6BADAA3B794E}"/>
              </a:ext>
            </a:extLst>
          </p:cNvPr>
          <p:cNvSpPr>
            <a:spLocks noChangeArrowheads="1"/>
          </p:cNvSpPr>
          <p:nvPr/>
        </p:nvSpPr>
        <p:spPr bwMode="auto">
          <a:xfrm>
            <a:off x="541338" y="1520825"/>
            <a:ext cx="422275" cy="474663"/>
          </a:xfrm>
          <a:prstGeom prst="rect">
            <a:avLst/>
          </a:prstGeom>
          <a:solidFill>
            <a:srgbClr val="3333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8" name="Rectangle 4">
            <a:extLst>
              <a:ext uri="{FF2B5EF4-FFF2-40B4-BE49-F238E27FC236}">
                <a16:creationId xmlns:a16="http://schemas.microsoft.com/office/drawing/2014/main" id="{EE20B79F-1622-4339-A969-CF91FFC7E39A}"/>
              </a:ext>
            </a:extLst>
          </p:cNvPr>
          <p:cNvSpPr>
            <a:spLocks noChangeArrowheads="1"/>
          </p:cNvSpPr>
          <p:nvPr/>
        </p:nvSpPr>
        <p:spPr bwMode="auto">
          <a:xfrm>
            <a:off x="911225" y="1520825"/>
            <a:ext cx="368300" cy="474663"/>
          </a:xfrm>
          <a:prstGeom prst="rect">
            <a:avLst/>
          </a:prstGeom>
          <a:gradFill rotWithShape="0">
            <a:gsLst>
              <a:gs pos="0">
                <a:srgbClr val="3333CC"/>
              </a:gs>
              <a:gs pos="100000">
                <a:srgbClr val="FFFF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9" name="Rectangle 5">
            <a:extLst>
              <a:ext uri="{FF2B5EF4-FFF2-40B4-BE49-F238E27FC236}">
                <a16:creationId xmlns:a16="http://schemas.microsoft.com/office/drawing/2014/main" id="{C7606E7D-39BC-4480-B180-5CAC7D5AB0B8}"/>
              </a:ext>
            </a:extLst>
          </p:cNvPr>
          <p:cNvSpPr>
            <a:spLocks noChangeArrowheads="1"/>
          </p:cNvSpPr>
          <p:nvPr/>
        </p:nvSpPr>
        <p:spPr bwMode="auto">
          <a:xfrm>
            <a:off x="127000" y="1447800"/>
            <a:ext cx="560388" cy="422275"/>
          </a:xfrm>
          <a:prstGeom prst="rect">
            <a:avLst/>
          </a:prstGeom>
          <a:gradFill rotWithShape="0">
            <a:gsLst>
              <a:gs pos="0">
                <a:srgbClr val="FFFFFF"/>
              </a:gs>
              <a:gs pos="100000">
                <a:srgbClr val="FF0000"/>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30" name="Rectangle 6">
            <a:extLst>
              <a:ext uri="{FF2B5EF4-FFF2-40B4-BE49-F238E27FC236}">
                <a16:creationId xmlns:a16="http://schemas.microsoft.com/office/drawing/2014/main" id="{98573751-1B23-4708-BEDF-ABE68272AE43}"/>
              </a:ext>
            </a:extLst>
          </p:cNvPr>
          <p:cNvSpPr>
            <a:spLocks noChangeArrowheads="1"/>
          </p:cNvSpPr>
          <p:nvPr/>
        </p:nvSpPr>
        <p:spPr bwMode="auto">
          <a:xfrm>
            <a:off x="762000" y="990600"/>
            <a:ext cx="31750" cy="1052513"/>
          </a:xfrm>
          <a:prstGeom prst="rect">
            <a:avLst/>
          </a:prstGeom>
          <a:solidFill>
            <a:srgbClr val="1C1C1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31" name="Rectangle 7">
            <a:extLst>
              <a:ext uri="{FF2B5EF4-FFF2-40B4-BE49-F238E27FC236}">
                <a16:creationId xmlns:a16="http://schemas.microsoft.com/office/drawing/2014/main" id="{0058CE1B-8BD5-4084-968D-1EA4FFED8BB5}"/>
              </a:ext>
            </a:extLst>
          </p:cNvPr>
          <p:cNvSpPr>
            <a:spLocks noChangeArrowheads="1"/>
          </p:cNvSpPr>
          <p:nvPr/>
        </p:nvSpPr>
        <p:spPr bwMode="auto">
          <a:xfrm>
            <a:off x="442913" y="1781175"/>
            <a:ext cx="8226425" cy="31750"/>
          </a:xfrm>
          <a:prstGeom prst="rect">
            <a:avLst/>
          </a:prstGeom>
          <a:gradFill rotWithShape="0">
            <a:gsLst>
              <a:gs pos="0">
                <a:srgbClr val="1C1C1C"/>
              </a:gs>
              <a:gs pos="100000">
                <a:srgbClr val="FFFF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32" name="Rectangle 8">
            <a:extLst>
              <a:ext uri="{FF2B5EF4-FFF2-40B4-BE49-F238E27FC236}">
                <a16:creationId xmlns:a16="http://schemas.microsoft.com/office/drawing/2014/main" id="{A3A5814A-6583-49A5-A6FA-3877A433570A}"/>
              </a:ext>
            </a:extLst>
          </p:cNvPr>
          <p:cNvSpPr>
            <a:spLocks noGrp="1" noChangeArrowheads="1"/>
          </p:cNvSpPr>
          <p:nvPr>
            <p:ph type="title"/>
          </p:nvPr>
        </p:nvSpPr>
        <p:spPr bwMode="auto">
          <a:xfrm>
            <a:off x="1150938" y="617538"/>
            <a:ext cx="7759700" cy="110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ja-JP" altLang="en-GB"/>
              <a:t>タイトルテキストの書式を編集するにはクリックします。</a:t>
            </a:r>
          </a:p>
        </p:txBody>
      </p:sp>
      <p:sp>
        <p:nvSpPr>
          <p:cNvPr id="1033" name="Rectangle 9">
            <a:extLst>
              <a:ext uri="{FF2B5EF4-FFF2-40B4-BE49-F238E27FC236}">
                <a16:creationId xmlns:a16="http://schemas.microsoft.com/office/drawing/2014/main" id="{F36A93EF-F3F2-4560-8E44-EFFB5A2D7291}"/>
              </a:ext>
            </a:extLst>
          </p:cNvPr>
          <p:cNvSpPr>
            <a:spLocks noGrp="1" noChangeArrowheads="1"/>
          </p:cNvSpPr>
          <p:nvPr>
            <p:ph type="body" idx="1"/>
          </p:nvPr>
        </p:nvSpPr>
        <p:spPr bwMode="auto">
          <a:xfrm>
            <a:off x="1182688" y="2017713"/>
            <a:ext cx="7739062" cy="408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a:t>アウトラインテキストの書式を編集するにはクリックします。</a:t>
            </a:r>
          </a:p>
          <a:p>
            <a:pPr lvl="1"/>
            <a:r>
              <a:rPr lang="en-GB" altLang="ja-JP"/>
              <a:t>2</a:t>
            </a:r>
            <a:r>
              <a:rPr lang="ja-JP" altLang="en-GB"/>
              <a:t>レベル目のアウトライン</a:t>
            </a:r>
          </a:p>
          <a:p>
            <a:pPr lvl="2"/>
            <a:r>
              <a:rPr lang="en-GB" altLang="ja-JP"/>
              <a:t>3</a:t>
            </a:r>
            <a:r>
              <a:rPr lang="ja-JP" altLang="en-GB"/>
              <a:t>レベル目のアウトライン</a:t>
            </a:r>
          </a:p>
          <a:p>
            <a:pPr lvl="3"/>
            <a:r>
              <a:rPr lang="en-GB" altLang="ja-JP"/>
              <a:t>4</a:t>
            </a:r>
            <a:r>
              <a:rPr lang="ja-JP" altLang="en-GB"/>
              <a:t>レベル目のアウトライン</a:t>
            </a:r>
          </a:p>
          <a:p>
            <a:pPr lvl="4"/>
            <a:r>
              <a:rPr lang="en-GB" altLang="ja-JP"/>
              <a:t>5</a:t>
            </a:r>
            <a:r>
              <a:rPr lang="ja-JP" altLang="en-GB"/>
              <a:t>レベル目のアウトライン</a:t>
            </a:r>
          </a:p>
          <a:p>
            <a:pPr lvl="4"/>
            <a:r>
              <a:rPr lang="en-GB" altLang="ja-JP"/>
              <a:t>6</a:t>
            </a:r>
            <a:r>
              <a:rPr lang="ja-JP" altLang="en-GB"/>
              <a:t>レベル目のアウトライン</a:t>
            </a:r>
          </a:p>
          <a:p>
            <a:pPr lvl="4"/>
            <a:r>
              <a:rPr lang="en-GB" altLang="ja-JP"/>
              <a:t>7</a:t>
            </a:r>
            <a:r>
              <a:rPr lang="ja-JP" altLang="en-GB"/>
              <a:t>レベル目のアウトライン</a:t>
            </a:r>
          </a:p>
          <a:p>
            <a:pPr lvl="4"/>
            <a:r>
              <a:rPr lang="en-GB" altLang="ja-JP"/>
              <a:t>8</a:t>
            </a:r>
            <a:r>
              <a:rPr lang="ja-JP" altLang="en-GB"/>
              <a:t>レベル目のアウトライン</a:t>
            </a:r>
          </a:p>
          <a:p>
            <a:pPr lvl="4"/>
            <a:r>
              <a:rPr lang="en-GB" altLang="ja-JP"/>
              <a:t>9</a:t>
            </a:r>
            <a:r>
              <a:rPr lang="ja-JP" altLang="en-GB"/>
              <a:t>レベル目のアウトライン</a:t>
            </a:r>
          </a:p>
        </p:txBody>
      </p:sp>
      <p:sp>
        <p:nvSpPr>
          <p:cNvPr id="1034" name="Text Box 10">
            <a:extLst>
              <a:ext uri="{FF2B5EF4-FFF2-40B4-BE49-F238E27FC236}">
                <a16:creationId xmlns:a16="http://schemas.microsoft.com/office/drawing/2014/main" id="{2BDF620C-0BC9-4FB1-BBF4-237A42DABE47}"/>
              </a:ext>
            </a:extLst>
          </p:cNvPr>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35" name="Text Box 11">
            <a:extLst>
              <a:ext uri="{FF2B5EF4-FFF2-40B4-BE49-F238E27FC236}">
                <a16:creationId xmlns:a16="http://schemas.microsoft.com/office/drawing/2014/main" id="{392428A2-B5F4-46DD-8274-26385AC10F20}"/>
              </a:ext>
            </a:extLst>
          </p:cNvPr>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36" name="Rectangle 12">
            <a:extLst>
              <a:ext uri="{FF2B5EF4-FFF2-40B4-BE49-F238E27FC236}">
                <a16:creationId xmlns:a16="http://schemas.microsoft.com/office/drawing/2014/main" id="{4DF3C802-FC60-4C46-ABCB-1DB20B6D5886}"/>
              </a:ext>
            </a:extLst>
          </p:cNvPr>
          <p:cNvSpPr>
            <a:spLocks noGrp="1" noChangeArrowheads="1"/>
          </p:cNvSpPr>
          <p:nvPr>
            <p:ph type="sldNum"/>
          </p:nvPr>
        </p:nvSpPr>
        <p:spPr bwMode="auto">
          <a:xfrm>
            <a:off x="6781800" y="6324600"/>
            <a:ext cx="187166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D3CAB01C-D8B9-43A6-8B66-58A3D779A147}"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333399"/>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p:nvPr/>
        </p:nvGrpSpPr>
        <p:grpSpPr>
          <a:xfrm>
            <a:off x="0" y="2438400"/>
            <a:ext cx="9002713" cy="1046163"/>
            <a:chOff x="0" y="1536"/>
            <a:chExt cx="5671" cy="659"/>
          </a:xfrm>
        </p:grpSpPr>
        <p:grpSp>
          <p:nvGrpSpPr>
            <p:cNvPr id="2051" name="Group 2"/>
            <p:cNvGrpSpPr/>
            <p:nvPr/>
          </p:nvGrpSpPr>
          <p:grpSpPr>
            <a:xfrm>
              <a:off x="185" y="1604"/>
              <a:ext cx="445" cy="295"/>
              <a:chOff x="185" y="1604"/>
              <a:chExt cx="445" cy="295"/>
            </a:xfrm>
          </p:grpSpPr>
          <p:sp>
            <p:nvSpPr>
              <p:cNvPr id="2052" name="Rectangle 3"/>
              <p:cNvSpPr/>
              <p:nvPr/>
            </p:nvSpPr>
            <p:spPr>
              <a:xfrm>
                <a:off x="185" y="1604"/>
                <a:ext cx="272" cy="295"/>
              </a:xfrm>
              <a:prstGeom prst="rect">
                <a:avLst/>
              </a:prstGeom>
              <a:solidFill>
                <a:srgbClr val="3333CC"/>
              </a:soli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53" name="Rectangle 4"/>
              <p:cNvSpPr/>
              <p:nvPr/>
            </p:nvSpPr>
            <p:spPr>
              <a:xfrm>
                <a:off x="427" y="1604"/>
                <a:ext cx="203" cy="295"/>
              </a:xfrm>
              <a:prstGeom prst="rect">
                <a:avLst/>
              </a:prstGeom>
              <a:gradFill rotWithShape="0">
                <a:gsLst>
                  <a:gs pos="0">
                    <a:srgbClr val="FFFFFF"/>
                  </a:gs>
                  <a:gs pos="100000">
                    <a:srgbClr val="3333CC"/>
                  </a:gs>
                </a:gsLst>
                <a:lin ang="10800000" scaled="1"/>
                <a:tileRect/>
              </a:gra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grpSp>
        <p:grpSp>
          <p:nvGrpSpPr>
            <p:cNvPr id="2054" name="Group 5"/>
            <p:cNvGrpSpPr/>
            <p:nvPr/>
          </p:nvGrpSpPr>
          <p:grpSpPr>
            <a:xfrm>
              <a:off x="263" y="1870"/>
              <a:ext cx="462" cy="295"/>
              <a:chOff x="263" y="1870"/>
              <a:chExt cx="462" cy="295"/>
            </a:xfrm>
          </p:grpSpPr>
          <p:sp>
            <p:nvSpPr>
              <p:cNvPr id="2055" name="Rectangle 6"/>
              <p:cNvSpPr/>
              <p:nvPr/>
            </p:nvSpPr>
            <p:spPr>
              <a:xfrm>
                <a:off x="263" y="1870"/>
                <a:ext cx="262" cy="295"/>
              </a:xfrm>
              <a:prstGeom prst="rect">
                <a:avLst/>
              </a:prstGeom>
              <a:solidFill>
                <a:srgbClr val="FFCF01"/>
              </a:soli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56" name="Rectangle 7"/>
              <p:cNvSpPr/>
              <p:nvPr/>
            </p:nvSpPr>
            <p:spPr>
              <a:xfrm>
                <a:off x="496" y="1870"/>
                <a:ext cx="229" cy="295"/>
              </a:xfrm>
              <a:prstGeom prst="rect">
                <a:avLst/>
              </a:prstGeom>
              <a:gradFill rotWithShape="0">
                <a:gsLst>
                  <a:gs pos="0">
                    <a:srgbClr val="FFFFFF"/>
                  </a:gs>
                  <a:gs pos="100000">
                    <a:srgbClr val="FFCF01"/>
                  </a:gs>
                </a:gsLst>
                <a:lin ang="10800000" scaled="1"/>
                <a:tileRect/>
              </a:gra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grpSp>
        <p:sp>
          <p:nvSpPr>
            <p:cNvPr id="2057" name="Rectangle 8"/>
            <p:cNvSpPr/>
            <p:nvPr/>
          </p:nvSpPr>
          <p:spPr>
            <a:xfrm>
              <a:off x="0" y="1824"/>
              <a:ext cx="349" cy="262"/>
            </a:xfrm>
            <a:prstGeom prst="rect">
              <a:avLst/>
            </a:prstGeom>
            <a:gradFill rotWithShape="0">
              <a:gsLst>
                <a:gs pos="0">
                  <a:srgbClr val="FF0000"/>
                </a:gs>
                <a:gs pos="100000">
                  <a:srgbClr val="FFFFFF"/>
                </a:gs>
              </a:gsLst>
              <a:lin ang="8100000" scaled="1"/>
              <a:tileRect/>
            </a:gra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58" name="Rectangle 9"/>
            <p:cNvSpPr/>
            <p:nvPr/>
          </p:nvSpPr>
          <p:spPr>
            <a:xfrm>
              <a:off x="400" y="1536"/>
              <a:ext cx="16" cy="659"/>
            </a:xfrm>
            <a:prstGeom prst="rect">
              <a:avLst/>
            </a:prstGeom>
            <a:solidFill>
              <a:srgbClr val="1C1C1C"/>
            </a:soli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59" name="Rectangle 10"/>
            <p:cNvSpPr/>
            <p:nvPr/>
          </p:nvSpPr>
          <p:spPr>
            <a:xfrm flipV="1">
              <a:off x="199" y="2054"/>
              <a:ext cx="5472" cy="31"/>
            </a:xfrm>
            <a:prstGeom prst="rect">
              <a:avLst/>
            </a:prstGeom>
            <a:gradFill rotWithShape="0">
              <a:gsLst>
                <a:gs pos="0">
                  <a:srgbClr val="FFFFFF"/>
                </a:gs>
                <a:gs pos="100000">
                  <a:srgbClr val="1C1C1C"/>
                </a:gs>
              </a:gsLst>
              <a:lin ang="10800000" scaled="1"/>
              <a:tileRect/>
            </a:gra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grpSp>
      <p:sp>
        <p:nvSpPr>
          <p:cNvPr id="2060" name="Rectangle 11"/>
          <p:cNvSpPr>
            <a:spLocks noGrp="1"/>
          </p:cNvSpPr>
          <p:nvPr>
            <p:ph type="title"/>
          </p:nvPr>
        </p:nvSpPr>
        <p:spPr>
          <a:xfrm>
            <a:off x="1150938" y="617538"/>
            <a:ext cx="7786687" cy="1136650"/>
          </a:xfrm>
          <a:prstGeom prst="rect">
            <a:avLst/>
          </a:prstGeom>
          <a:noFill/>
          <a:ln w="9525">
            <a:noFill/>
          </a:ln>
        </p:spPr>
        <p:txBody>
          <a:bodyPr lIns="90000" tIns="46800" rIns="90000" bIns="46800" anchor="b"/>
          <a:lstStyle/>
          <a:p>
            <a:pPr lvl="0"/>
            <a:r>
              <a:rPr lang="ja-JP" altLang="en-GB" dirty="0"/>
              <a:t>タイトルテキストの書式を編集するにはクリックします。</a:t>
            </a:r>
          </a:p>
        </p:txBody>
      </p:sp>
      <p:sp>
        <p:nvSpPr>
          <p:cNvPr id="2061" name="Rectangle 12"/>
          <p:cNvSpPr>
            <a:spLocks noGrp="1"/>
          </p:cNvSpPr>
          <p:nvPr>
            <p:ph type="body"/>
          </p:nvPr>
        </p:nvSpPr>
        <p:spPr>
          <a:xfrm>
            <a:off x="1182688" y="2017713"/>
            <a:ext cx="7766050" cy="4108450"/>
          </a:xfrm>
          <a:prstGeom prst="rect">
            <a:avLst/>
          </a:prstGeom>
          <a:noFill/>
          <a:ln w="9525">
            <a:noFill/>
          </a:ln>
        </p:spPr>
        <p:txBody>
          <a:bodyPr lIns="90000" tIns="46800" rIns="90000" bIns="46800" anchor="t"/>
          <a:lstStyle/>
          <a:p>
            <a:pPr lvl="0"/>
            <a:r>
              <a:rPr lang="ja-JP" altLang="en-GB" dirty="0"/>
              <a:t>アウトラインテキストの書式を編集するにはクリックします。</a:t>
            </a:r>
          </a:p>
          <a:p>
            <a:pPr lvl="1" indent="-285750"/>
            <a:r>
              <a:rPr lang="en-GB" altLang="ja-JP" dirty="0"/>
              <a:t>2</a:t>
            </a:r>
            <a:r>
              <a:rPr lang="ja-JP" altLang="en-GB" dirty="0"/>
              <a:t>レベル目のアウトライン</a:t>
            </a:r>
          </a:p>
          <a:p>
            <a:pPr lvl="2" indent="-228600"/>
            <a:r>
              <a:rPr lang="en-GB" altLang="ja-JP" dirty="0"/>
              <a:t>3</a:t>
            </a:r>
            <a:r>
              <a:rPr lang="ja-JP" altLang="en-GB" dirty="0"/>
              <a:t>レベル目のアウトライン</a:t>
            </a:r>
          </a:p>
          <a:p>
            <a:pPr lvl="3" indent="-228600"/>
            <a:r>
              <a:rPr lang="en-GB" altLang="ja-JP" dirty="0"/>
              <a:t>4</a:t>
            </a:r>
            <a:r>
              <a:rPr lang="ja-JP" altLang="en-GB" dirty="0"/>
              <a:t>レベル目のアウトライン</a:t>
            </a:r>
          </a:p>
          <a:p>
            <a:pPr lvl="4" indent="-228600"/>
            <a:r>
              <a:rPr lang="en-GB" altLang="ja-JP" dirty="0"/>
              <a:t>5</a:t>
            </a:r>
            <a:r>
              <a:rPr lang="ja-JP" altLang="en-GB" dirty="0"/>
              <a:t>レベル目のアウトライン</a:t>
            </a:r>
          </a:p>
          <a:p>
            <a:pPr lvl="4" indent="-228600"/>
            <a:r>
              <a:rPr lang="en-GB" altLang="ja-JP" dirty="0"/>
              <a:t>6</a:t>
            </a:r>
            <a:r>
              <a:rPr lang="ja-JP" altLang="en-GB" dirty="0"/>
              <a:t>レベル目のアウトライン</a:t>
            </a:r>
          </a:p>
          <a:p>
            <a:pPr lvl="4" indent="-228600"/>
            <a:r>
              <a:rPr lang="en-GB" altLang="ja-JP" dirty="0"/>
              <a:t>7</a:t>
            </a:r>
            <a:r>
              <a:rPr lang="ja-JP" altLang="en-GB" dirty="0"/>
              <a:t>レベル目のアウトライン</a:t>
            </a:r>
          </a:p>
          <a:p>
            <a:pPr lvl="4" indent="-228600"/>
            <a:r>
              <a:rPr lang="en-GB" altLang="ja-JP" dirty="0"/>
              <a:t>8</a:t>
            </a:r>
            <a:r>
              <a:rPr lang="ja-JP" altLang="en-GB" dirty="0"/>
              <a:t>レベル目のアウトライン</a:t>
            </a:r>
          </a:p>
          <a:p>
            <a:pPr lvl="4" indent="-228600"/>
            <a:r>
              <a:rPr lang="en-GB" altLang="ja-JP" dirty="0"/>
              <a:t>9</a:t>
            </a:r>
            <a:r>
              <a:rPr lang="ja-JP" altLang="en-GB" dirty="0"/>
              <a:t>レベル目のアウトライン</a:t>
            </a:r>
          </a:p>
        </p:txBody>
      </p:sp>
      <p:sp>
        <p:nvSpPr>
          <p:cNvPr id="2062" name="Text Box 13"/>
          <p:cNvSpPr txBox="1"/>
          <p:nvPr/>
        </p:nvSpPr>
        <p:spPr>
          <a:xfrm>
            <a:off x="990600" y="6248400"/>
            <a:ext cx="1905000" cy="457200"/>
          </a:xfrm>
          <a:prstGeom prst="rect">
            <a:avLst/>
          </a:prstGeom>
          <a:no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63" name="Text Box 14"/>
          <p:cNvSpPr txBox="1"/>
          <p:nvPr/>
        </p:nvSpPr>
        <p:spPr>
          <a:xfrm>
            <a:off x="3429000" y="6248400"/>
            <a:ext cx="2895600" cy="457200"/>
          </a:xfrm>
          <a:prstGeom prst="rect">
            <a:avLst/>
          </a:prstGeom>
          <a:no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 name="Rectangle 15"/>
          <p:cNvSpPr>
            <a:spLocks noGrp="1" noChangeArrowheads="1"/>
          </p:cNvSpPr>
          <p:nvPr>
            <p:ph type="sldNum"/>
          </p:nvPr>
        </p:nvSpPr>
        <p:spPr bwMode="auto">
          <a:xfrm>
            <a:off x="6858000" y="6248400"/>
            <a:ext cx="18986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lstStyle>
            <a:lvl1pPr algn="r">
              <a:defRPr sz="1400">
                <a:solidFill>
                  <a:srgbClr val="1C1C1C"/>
                </a:solidFill>
                <a:latin typeface="Times New Roman" panose="02020603050405020304" pitchFamily="16" charset="0"/>
                <a:ea typeface="ＭＳ Ｐ明朝" panose="02020600040205080304" charset="-128"/>
              </a:defRPr>
            </a:lvl1p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423230390"/>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sldNum="0" hdr="0" ftr="0" dt="0"/>
  <p:txStyles>
    <p:titleStyle>
      <a:lvl1pPr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mj-lt"/>
          <a:ea typeface="+mj-ea"/>
          <a:cs typeface="+mj-cs"/>
        </a:defRPr>
      </a:lvl1pPr>
      <a:lvl2pPr marL="742950" indent="-28575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2pPr>
      <a:lvl3pPr marL="11430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3pPr>
      <a:lvl4pPr marL="16002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4pPr>
      <a:lvl5pPr marL="20574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5pPr>
      <a:lvl6pPr marL="25146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6pPr>
      <a:lvl7pPr marL="29718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7pPr>
      <a:lvl8pPr marL="34290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8pPr>
      <a:lvl9pPr marL="38862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9pPr>
    </p:titleStyle>
    <p:bodyStyle>
      <a:lvl1pPr marL="342900" indent="-342900" algn="l" defTabSz="448945" rtl="0" eaLnBrk="0" fontAlgn="base" hangingPunct="0">
        <a:spcBef>
          <a:spcPts val="800"/>
        </a:spcBef>
        <a:spcAft>
          <a:spcPct val="0"/>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48945" rtl="0" eaLnBrk="0" fontAlgn="base" hangingPunct="0">
        <a:spcBef>
          <a:spcPts val="700"/>
        </a:spcBef>
        <a:spcAft>
          <a:spcPct val="0"/>
        </a:spcAft>
        <a:buClr>
          <a:srgbClr val="000000"/>
        </a:buClr>
        <a:buSzPct val="100000"/>
        <a:buFont typeface="Times New Roman" panose="02020603050405020304" pitchFamily="16" charset="0"/>
        <a:defRPr sz="2800">
          <a:solidFill>
            <a:srgbClr val="000000"/>
          </a:solidFill>
          <a:latin typeface="+mn-lt"/>
          <a:ea typeface="+mn-ea"/>
        </a:defRPr>
      </a:lvl2pPr>
      <a:lvl3pPr marL="1143000" indent="-228600" algn="l" defTabSz="448945" rtl="0" eaLnBrk="0" fontAlgn="base" hangingPunct="0">
        <a:spcBef>
          <a:spcPts val="600"/>
        </a:spcBef>
        <a:spcAft>
          <a:spcPct val="0"/>
        </a:spcAft>
        <a:buClr>
          <a:srgbClr val="000000"/>
        </a:buClr>
        <a:buSzPct val="100000"/>
        <a:buFont typeface="Times New Roman" panose="02020603050405020304" pitchFamily="16" charset="0"/>
        <a:defRPr sz="2400">
          <a:solidFill>
            <a:srgbClr val="000000"/>
          </a:solidFill>
          <a:latin typeface="+mn-lt"/>
          <a:ea typeface="+mn-ea"/>
        </a:defRPr>
      </a:lvl3pPr>
      <a:lvl4pPr marL="16002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4pPr>
      <a:lvl5pPr marL="20574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5pPr>
      <a:lvl6pPr marL="25146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6pPr>
      <a:lvl7pPr marL="29718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7pPr>
      <a:lvl8pPr marL="34290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8pPr>
      <a:lvl9pPr marL="38862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35A5AEF7-F7D0-1864-AA24-AEB2323F45CA}"/>
              </a:ext>
            </a:extLst>
          </p:cNvPr>
          <p:cNvSpPr>
            <a:spLocks noChangeArrowheads="1"/>
          </p:cNvSpPr>
          <p:nvPr/>
        </p:nvSpPr>
        <p:spPr bwMode="auto">
          <a:xfrm>
            <a:off x="417513" y="1098550"/>
            <a:ext cx="438150" cy="474663"/>
          </a:xfrm>
          <a:prstGeom prst="rect">
            <a:avLst/>
          </a:prstGeom>
          <a:solidFill>
            <a:srgbClr val="FFCF0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219" name="Rectangle 2">
            <a:extLst>
              <a:ext uri="{FF2B5EF4-FFF2-40B4-BE49-F238E27FC236}">
                <a16:creationId xmlns:a16="http://schemas.microsoft.com/office/drawing/2014/main" id="{D9F3FCF0-97AE-8F89-9741-F6FB3C9F84C3}"/>
              </a:ext>
            </a:extLst>
          </p:cNvPr>
          <p:cNvSpPr>
            <a:spLocks noChangeArrowheads="1"/>
          </p:cNvSpPr>
          <p:nvPr/>
        </p:nvSpPr>
        <p:spPr bwMode="auto">
          <a:xfrm>
            <a:off x="800100" y="1098550"/>
            <a:ext cx="328613" cy="474663"/>
          </a:xfrm>
          <a:prstGeom prst="rect">
            <a:avLst/>
          </a:prstGeom>
          <a:gradFill rotWithShape="0">
            <a:gsLst>
              <a:gs pos="0">
                <a:srgbClr val="FFFFFF"/>
              </a:gs>
              <a:gs pos="100000">
                <a:srgbClr val="FFCF01"/>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220" name="Rectangle 3">
            <a:extLst>
              <a:ext uri="{FF2B5EF4-FFF2-40B4-BE49-F238E27FC236}">
                <a16:creationId xmlns:a16="http://schemas.microsoft.com/office/drawing/2014/main" id="{82BDE007-1FF7-66F7-A4EE-6E8EDBCB3F43}"/>
              </a:ext>
            </a:extLst>
          </p:cNvPr>
          <p:cNvSpPr>
            <a:spLocks noChangeArrowheads="1"/>
          </p:cNvSpPr>
          <p:nvPr/>
        </p:nvSpPr>
        <p:spPr bwMode="auto">
          <a:xfrm>
            <a:off x="541338" y="1520825"/>
            <a:ext cx="422275" cy="474663"/>
          </a:xfrm>
          <a:prstGeom prst="rect">
            <a:avLst/>
          </a:prstGeom>
          <a:solidFill>
            <a:srgbClr val="3333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221" name="Rectangle 4">
            <a:extLst>
              <a:ext uri="{FF2B5EF4-FFF2-40B4-BE49-F238E27FC236}">
                <a16:creationId xmlns:a16="http://schemas.microsoft.com/office/drawing/2014/main" id="{3EBD456E-14BB-9B56-B479-3FEE69692905}"/>
              </a:ext>
            </a:extLst>
          </p:cNvPr>
          <p:cNvSpPr>
            <a:spLocks noChangeArrowheads="1"/>
          </p:cNvSpPr>
          <p:nvPr/>
        </p:nvSpPr>
        <p:spPr bwMode="auto">
          <a:xfrm>
            <a:off x="911225" y="1520825"/>
            <a:ext cx="368300" cy="474663"/>
          </a:xfrm>
          <a:prstGeom prst="rect">
            <a:avLst/>
          </a:prstGeom>
          <a:gradFill rotWithShape="0">
            <a:gsLst>
              <a:gs pos="0">
                <a:srgbClr val="FFFFFF"/>
              </a:gs>
              <a:gs pos="100000">
                <a:srgbClr val="3333C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222" name="Rectangle 5">
            <a:extLst>
              <a:ext uri="{FF2B5EF4-FFF2-40B4-BE49-F238E27FC236}">
                <a16:creationId xmlns:a16="http://schemas.microsoft.com/office/drawing/2014/main" id="{CE2D7A53-D953-E273-82DE-2B5EEF5E2CD4}"/>
              </a:ext>
            </a:extLst>
          </p:cNvPr>
          <p:cNvSpPr>
            <a:spLocks noChangeArrowheads="1"/>
          </p:cNvSpPr>
          <p:nvPr/>
        </p:nvSpPr>
        <p:spPr bwMode="auto">
          <a:xfrm>
            <a:off x="127000" y="1447800"/>
            <a:ext cx="560388" cy="422275"/>
          </a:xfrm>
          <a:prstGeom prst="rect">
            <a:avLst/>
          </a:prstGeom>
          <a:gradFill rotWithShape="0">
            <a:gsLst>
              <a:gs pos="0">
                <a:srgbClr val="FF0000"/>
              </a:gs>
              <a:gs pos="100000">
                <a:srgbClr val="FFFFFF"/>
              </a:gs>
            </a:gsLst>
            <a:lin ang="81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223" name="Rectangle 6">
            <a:extLst>
              <a:ext uri="{FF2B5EF4-FFF2-40B4-BE49-F238E27FC236}">
                <a16:creationId xmlns:a16="http://schemas.microsoft.com/office/drawing/2014/main" id="{44A0052E-4931-3B85-C116-EA2B72554AE5}"/>
              </a:ext>
            </a:extLst>
          </p:cNvPr>
          <p:cNvSpPr>
            <a:spLocks noChangeArrowheads="1"/>
          </p:cNvSpPr>
          <p:nvPr/>
        </p:nvSpPr>
        <p:spPr bwMode="auto">
          <a:xfrm>
            <a:off x="762000" y="990600"/>
            <a:ext cx="31750" cy="1052513"/>
          </a:xfrm>
          <a:prstGeom prst="rect">
            <a:avLst/>
          </a:prstGeom>
          <a:solidFill>
            <a:srgbClr val="1C1C1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224" name="Rectangle 7">
            <a:extLst>
              <a:ext uri="{FF2B5EF4-FFF2-40B4-BE49-F238E27FC236}">
                <a16:creationId xmlns:a16="http://schemas.microsoft.com/office/drawing/2014/main" id="{0CB40165-7418-1C55-D91E-534671591ED9}"/>
              </a:ext>
            </a:extLst>
          </p:cNvPr>
          <p:cNvSpPr>
            <a:spLocks noChangeArrowheads="1"/>
          </p:cNvSpPr>
          <p:nvPr/>
        </p:nvSpPr>
        <p:spPr bwMode="auto">
          <a:xfrm>
            <a:off x="442913" y="1781175"/>
            <a:ext cx="8226425" cy="31750"/>
          </a:xfrm>
          <a:prstGeom prst="rect">
            <a:avLst/>
          </a:prstGeom>
          <a:gradFill rotWithShape="0">
            <a:gsLst>
              <a:gs pos="0">
                <a:srgbClr val="FFFFFF"/>
              </a:gs>
              <a:gs pos="100000">
                <a:srgbClr val="1C1C1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225" name="Rectangle 8">
            <a:extLst>
              <a:ext uri="{FF2B5EF4-FFF2-40B4-BE49-F238E27FC236}">
                <a16:creationId xmlns:a16="http://schemas.microsoft.com/office/drawing/2014/main" id="{DB5214B8-BA1D-8DDB-CDC5-0A3D6FDAA161}"/>
              </a:ext>
            </a:extLst>
          </p:cNvPr>
          <p:cNvSpPr>
            <a:spLocks noGrp="1" noChangeArrowheads="1"/>
          </p:cNvSpPr>
          <p:nvPr>
            <p:ph type="title"/>
          </p:nvPr>
        </p:nvSpPr>
        <p:spPr bwMode="auto">
          <a:xfrm>
            <a:off x="1150938" y="214313"/>
            <a:ext cx="7775575"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ja-JP" altLang="en-GB"/>
              <a:t>タイトルテキストの書式を編集するにはクリックします。</a:t>
            </a:r>
          </a:p>
        </p:txBody>
      </p:sp>
      <p:sp>
        <p:nvSpPr>
          <p:cNvPr id="9226" name="Rectangle 9">
            <a:extLst>
              <a:ext uri="{FF2B5EF4-FFF2-40B4-BE49-F238E27FC236}">
                <a16:creationId xmlns:a16="http://schemas.microsoft.com/office/drawing/2014/main" id="{BAFC6426-48F6-4057-114F-9FCE2CFDC17D}"/>
              </a:ext>
            </a:extLst>
          </p:cNvPr>
          <p:cNvSpPr>
            <a:spLocks noGrp="1" noChangeArrowheads="1"/>
          </p:cNvSpPr>
          <p:nvPr>
            <p:ph type="body" idx="1"/>
          </p:nvPr>
        </p:nvSpPr>
        <p:spPr bwMode="auto">
          <a:xfrm>
            <a:off x="1182688" y="2017713"/>
            <a:ext cx="7754937" cy="409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a:t>アウトラインテキストの書式を編集するにはクリックします。</a:t>
            </a:r>
          </a:p>
          <a:p>
            <a:pPr lvl="1"/>
            <a:r>
              <a:rPr lang="en-GB" altLang="ja-JP"/>
              <a:t>2</a:t>
            </a:r>
            <a:r>
              <a:rPr lang="ja-JP" altLang="en-GB"/>
              <a:t>レベル目のアウトライン</a:t>
            </a:r>
          </a:p>
          <a:p>
            <a:pPr lvl="2"/>
            <a:r>
              <a:rPr lang="en-GB" altLang="ja-JP"/>
              <a:t>3</a:t>
            </a:r>
            <a:r>
              <a:rPr lang="ja-JP" altLang="en-GB"/>
              <a:t>レベル目のアウトライン</a:t>
            </a:r>
          </a:p>
          <a:p>
            <a:pPr lvl="3"/>
            <a:r>
              <a:rPr lang="en-GB" altLang="ja-JP"/>
              <a:t>4</a:t>
            </a:r>
            <a:r>
              <a:rPr lang="ja-JP" altLang="en-GB"/>
              <a:t>レベル目のアウトライン</a:t>
            </a:r>
          </a:p>
          <a:p>
            <a:pPr lvl="4"/>
            <a:r>
              <a:rPr lang="en-GB" altLang="ja-JP"/>
              <a:t>5</a:t>
            </a:r>
            <a:r>
              <a:rPr lang="ja-JP" altLang="en-GB"/>
              <a:t>レベル目のアウトライン</a:t>
            </a:r>
          </a:p>
          <a:p>
            <a:pPr lvl="4"/>
            <a:r>
              <a:rPr lang="en-GB" altLang="ja-JP"/>
              <a:t>6</a:t>
            </a:r>
            <a:r>
              <a:rPr lang="ja-JP" altLang="en-GB"/>
              <a:t>レベル目のアウトライン</a:t>
            </a:r>
          </a:p>
          <a:p>
            <a:pPr lvl="4"/>
            <a:r>
              <a:rPr lang="en-GB" altLang="ja-JP"/>
              <a:t>7</a:t>
            </a:r>
            <a:r>
              <a:rPr lang="ja-JP" altLang="en-GB"/>
              <a:t>レベル目のアウトライン</a:t>
            </a:r>
          </a:p>
          <a:p>
            <a:pPr lvl="4"/>
            <a:r>
              <a:rPr lang="en-GB" altLang="ja-JP"/>
              <a:t>8</a:t>
            </a:r>
            <a:r>
              <a:rPr lang="ja-JP" altLang="en-GB"/>
              <a:t>レベル目のアウトライン</a:t>
            </a:r>
          </a:p>
          <a:p>
            <a:pPr lvl="4"/>
            <a:r>
              <a:rPr lang="en-GB" altLang="ja-JP"/>
              <a:t>9</a:t>
            </a:r>
            <a:r>
              <a:rPr lang="ja-JP" altLang="en-GB"/>
              <a:t>レベル目のアウトライン</a:t>
            </a:r>
          </a:p>
        </p:txBody>
      </p:sp>
      <p:sp>
        <p:nvSpPr>
          <p:cNvPr id="9227" name="Text Box 10">
            <a:extLst>
              <a:ext uri="{FF2B5EF4-FFF2-40B4-BE49-F238E27FC236}">
                <a16:creationId xmlns:a16="http://schemas.microsoft.com/office/drawing/2014/main" id="{217C4CA3-35D6-B169-95AE-5AACAF2FF0C8}"/>
              </a:ext>
            </a:extLst>
          </p:cNvPr>
          <p:cNvSpPr txBox="1">
            <a:spLocks noChangeArrowheads="1"/>
          </p:cNvSpPr>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9228" name="Text Box 11">
            <a:extLst>
              <a:ext uri="{FF2B5EF4-FFF2-40B4-BE49-F238E27FC236}">
                <a16:creationId xmlns:a16="http://schemas.microsoft.com/office/drawing/2014/main" id="{821B8116-DC5D-4D0D-0BE1-6F8CE59B098D}"/>
              </a:ext>
            </a:extLst>
          </p:cNvPr>
          <p:cNvSpPr txBox="1">
            <a:spLocks noChangeArrowheads="1"/>
          </p:cNvSpPr>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36" name="Rectangle 12">
            <a:extLst>
              <a:ext uri="{FF2B5EF4-FFF2-40B4-BE49-F238E27FC236}">
                <a16:creationId xmlns:a16="http://schemas.microsoft.com/office/drawing/2014/main" id="{44293971-5F3C-311F-4570-9A13B80DC061}"/>
              </a:ext>
            </a:extLst>
          </p:cNvPr>
          <p:cNvSpPr>
            <a:spLocks noGrp="1" noChangeArrowheads="1"/>
          </p:cNvSpPr>
          <p:nvPr>
            <p:ph type="sldNum"/>
          </p:nvPr>
        </p:nvSpPr>
        <p:spPr bwMode="auto">
          <a:xfrm>
            <a:off x="7042150" y="6243638"/>
            <a:ext cx="1887538" cy="439737"/>
          </a:xfrm>
          <a:prstGeom prst="rect">
            <a:avLst/>
          </a:prstGeom>
          <a:noFill/>
          <a:ln>
            <a:noFill/>
          </a:ln>
          <a:effec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0">
                <a:solidFill>
                  <a:srgbClr val="000000"/>
                </a:solidFill>
              </a:defRPr>
            </a:lvl1pPr>
          </a:lstStyle>
          <a:p>
            <a:pPr>
              <a:defRPr/>
            </a:pPr>
            <a:fld id="{068CAFFF-F415-4CD5-93CE-5F7A52D69B59}" type="slidenum">
              <a:rPr lang="en-US" altLang="ja-JP"/>
              <a:pPr>
                <a:defRPr/>
              </a:pPr>
              <a:t>‹#›</a:t>
            </a:fld>
            <a:endParaRPr lang="en-US" altLang="ja-JP"/>
          </a:p>
        </p:txBody>
      </p:sp>
    </p:spTree>
    <p:extLst>
      <p:ext uri="{BB962C8B-B14F-4D97-AF65-F5344CB8AC3E}">
        <p14:creationId xmlns:p14="http://schemas.microsoft.com/office/powerpoint/2010/main" val="316367994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a:extLst>
              <a:ext uri="{FF2B5EF4-FFF2-40B4-BE49-F238E27FC236}">
                <a16:creationId xmlns:a16="http://schemas.microsoft.com/office/drawing/2014/main" id="{AD4D9347-FCE5-45A3-B46C-1C90244EA102}"/>
              </a:ext>
            </a:extLst>
          </p:cNvPr>
          <p:cNvGrpSpPr>
            <a:grpSpLocks/>
          </p:cNvGrpSpPr>
          <p:nvPr/>
        </p:nvGrpSpPr>
        <p:grpSpPr bwMode="auto">
          <a:xfrm>
            <a:off x="0" y="2438400"/>
            <a:ext cx="8975725" cy="1019175"/>
            <a:chOff x="0" y="1536"/>
            <a:chExt cx="5654" cy="642"/>
          </a:xfrm>
        </p:grpSpPr>
        <p:grpSp>
          <p:nvGrpSpPr>
            <p:cNvPr id="2050" name="Group 2">
              <a:extLst>
                <a:ext uri="{FF2B5EF4-FFF2-40B4-BE49-F238E27FC236}">
                  <a16:creationId xmlns:a16="http://schemas.microsoft.com/office/drawing/2014/main" id="{35E245D4-52EC-4775-BA5B-E62BA507C2F9}"/>
                </a:ext>
              </a:extLst>
            </p:cNvPr>
            <p:cNvGrpSpPr>
              <a:grpSpLocks/>
            </p:cNvGrpSpPr>
            <p:nvPr/>
          </p:nvGrpSpPr>
          <p:grpSpPr bwMode="auto">
            <a:xfrm>
              <a:off x="183" y="1604"/>
              <a:ext cx="427" cy="278"/>
              <a:chOff x="183" y="1604"/>
              <a:chExt cx="427" cy="278"/>
            </a:xfrm>
          </p:grpSpPr>
          <p:sp>
            <p:nvSpPr>
              <p:cNvPr id="2051" name="Rectangle 3">
                <a:extLst>
                  <a:ext uri="{FF2B5EF4-FFF2-40B4-BE49-F238E27FC236}">
                    <a16:creationId xmlns:a16="http://schemas.microsoft.com/office/drawing/2014/main" id="{D7ACF407-7652-4E20-B7C8-03CA678A07A5}"/>
                  </a:ext>
                </a:extLst>
              </p:cNvPr>
              <p:cNvSpPr>
                <a:spLocks noChangeArrowheads="1"/>
              </p:cNvSpPr>
              <p:nvPr/>
            </p:nvSpPr>
            <p:spPr bwMode="auto">
              <a:xfrm>
                <a:off x="183" y="1604"/>
                <a:ext cx="255" cy="278"/>
              </a:xfrm>
              <a:prstGeom prst="rect">
                <a:avLst/>
              </a:prstGeom>
              <a:solidFill>
                <a:srgbClr val="3333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2" name="Rectangle 4">
                <a:extLst>
                  <a:ext uri="{FF2B5EF4-FFF2-40B4-BE49-F238E27FC236}">
                    <a16:creationId xmlns:a16="http://schemas.microsoft.com/office/drawing/2014/main" id="{34D3043C-B5CE-4788-91C7-CAE7D5200928}"/>
                  </a:ext>
                </a:extLst>
              </p:cNvPr>
              <p:cNvSpPr>
                <a:spLocks noChangeArrowheads="1"/>
              </p:cNvSpPr>
              <p:nvPr/>
            </p:nvSpPr>
            <p:spPr bwMode="auto">
              <a:xfrm>
                <a:off x="424" y="1604"/>
                <a:ext cx="186" cy="278"/>
              </a:xfrm>
              <a:prstGeom prst="rect">
                <a:avLst/>
              </a:prstGeom>
              <a:gradFill rotWithShape="0">
                <a:gsLst>
                  <a:gs pos="0">
                    <a:srgbClr val="3333CC"/>
                  </a:gs>
                  <a:gs pos="100000">
                    <a:srgbClr val="FFFF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grpSp>
          <p:nvGrpSpPr>
            <p:cNvPr id="2053" name="Group 5">
              <a:extLst>
                <a:ext uri="{FF2B5EF4-FFF2-40B4-BE49-F238E27FC236}">
                  <a16:creationId xmlns:a16="http://schemas.microsoft.com/office/drawing/2014/main" id="{20DAB9C5-6406-4942-8448-10A0C57E42F7}"/>
                </a:ext>
              </a:extLst>
            </p:cNvPr>
            <p:cNvGrpSpPr>
              <a:grpSpLocks/>
            </p:cNvGrpSpPr>
            <p:nvPr/>
          </p:nvGrpSpPr>
          <p:grpSpPr bwMode="auto">
            <a:xfrm>
              <a:off x="261" y="1870"/>
              <a:ext cx="444" cy="278"/>
              <a:chOff x="261" y="1870"/>
              <a:chExt cx="444" cy="278"/>
            </a:xfrm>
          </p:grpSpPr>
          <p:sp>
            <p:nvSpPr>
              <p:cNvPr id="2054" name="Rectangle 6">
                <a:extLst>
                  <a:ext uri="{FF2B5EF4-FFF2-40B4-BE49-F238E27FC236}">
                    <a16:creationId xmlns:a16="http://schemas.microsoft.com/office/drawing/2014/main" id="{B5D19830-BCE6-4880-AC82-4FE07F974877}"/>
                  </a:ext>
                </a:extLst>
              </p:cNvPr>
              <p:cNvSpPr>
                <a:spLocks noChangeArrowheads="1"/>
              </p:cNvSpPr>
              <p:nvPr/>
            </p:nvSpPr>
            <p:spPr bwMode="auto">
              <a:xfrm>
                <a:off x="261" y="1870"/>
                <a:ext cx="245" cy="278"/>
              </a:xfrm>
              <a:prstGeom prst="rect">
                <a:avLst/>
              </a:prstGeom>
              <a:solidFill>
                <a:srgbClr val="FFCF0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5" name="Rectangle 7">
                <a:extLst>
                  <a:ext uri="{FF2B5EF4-FFF2-40B4-BE49-F238E27FC236}">
                    <a16:creationId xmlns:a16="http://schemas.microsoft.com/office/drawing/2014/main" id="{BD6BE96D-1C74-4645-8EF5-D82F60453836}"/>
                  </a:ext>
                </a:extLst>
              </p:cNvPr>
              <p:cNvSpPr>
                <a:spLocks noChangeArrowheads="1"/>
              </p:cNvSpPr>
              <p:nvPr/>
            </p:nvSpPr>
            <p:spPr bwMode="auto">
              <a:xfrm>
                <a:off x="494" y="1870"/>
                <a:ext cx="211" cy="278"/>
              </a:xfrm>
              <a:prstGeom prst="rect">
                <a:avLst/>
              </a:prstGeom>
              <a:gradFill rotWithShape="0">
                <a:gsLst>
                  <a:gs pos="0">
                    <a:srgbClr val="FFCF01"/>
                  </a:gs>
                  <a:gs pos="100000">
                    <a:srgbClr val="FFFF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2056" name="Rectangle 8">
              <a:extLst>
                <a:ext uri="{FF2B5EF4-FFF2-40B4-BE49-F238E27FC236}">
                  <a16:creationId xmlns:a16="http://schemas.microsoft.com/office/drawing/2014/main" id="{FCDA9E92-231B-45DB-9A13-BB4D2C164304}"/>
                </a:ext>
              </a:extLst>
            </p:cNvPr>
            <p:cNvSpPr>
              <a:spLocks noChangeArrowheads="1"/>
            </p:cNvSpPr>
            <p:nvPr/>
          </p:nvSpPr>
          <p:spPr bwMode="auto">
            <a:xfrm>
              <a:off x="0" y="1824"/>
              <a:ext cx="332" cy="245"/>
            </a:xfrm>
            <a:prstGeom prst="rect">
              <a:avLst/>
            </a:prstGeom>
            <a:gradFill rotWithShape="0">
              <a:gsLst>
                <a:gs pos="0">
                  <a:srgbClr val="FFFFFF"/>
                </a:gs>
                <a:gs pos="100000">
                  <a:srgbClr val="FF0000"/>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7" name="Rectangle 9">
              <a:extLst>
                <a:ext uri="{FF2B5EF4-FFF2-40B4-BE49-F238E27FC236}">
                  <a16:creationId xmlns:a16="http://schemas.microsoft.com/office/drawing/2014/main" id="{77F7BAE5-F108-4205-8DBA-457A87834FCF}"/>
                </a:ext>
              </a:extLst>
            </p:cNvPr>
            <p:cNvSpPr>
              <a:spLocks noChangeArrowheads="1"/>
            </p:cNvSpPr>
            <p:nvPr/>
          </p:nvSpPr>
          <p:spPr bwMode="auto">
            <a:xfrm>
              <a:off x="400" y="1536"/>
              <a:ext cx="0" cy="642"/>
            </a:xfrm>
            <a:prstGeom prst="rect">
              <a:avLst/>
            </a:prstGeom>
            <a:solidFill>
              <a:srgbClr val="1C1C1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8" name="Rectangle 10">
              <a:extLst>
                <a:ext uri="{FF2B5EF4-FFF2-40B4-BE49-F238E27FC236}">
                  <a16:creationId xmlns:a16="http://schemas.microsoft.com/office/drawing/2014/main" id="{2EFE4207-3FCB-4D91-A506-73FC4B449873}"/>
                </a:ext>
              </a:extLst>
            </p:cNvPr>
            <p:cNvSpPr>
              <a:spLocks noChangeArrowheads="1"/>
            </p:cNvSpPr>
            <p:nvPr/>
          </p:nvSpPr>
          <p:spPr bwMode="auto">
            <a:xfrm flipV="1">
              <a:off x="199" y="2054"/>
              <a:ext cx="5455" cy="14"/>
            </a:xfrm>
            <a:prstGeom prst="rect">
              <a:avLst/>
            </a:prstGeom>
            <a:gradFill rotWithShape="0">
              <a:gsLst>
                <a:gs pos="0">
                  <a:srgbClr val="1C1C1C"/>
                </a:gs>
                <a:gs pos="100000">
                  <a:srgbClr val="FFFF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grpSp>
      <p:sp>
        <p:nvSpPr>
          <p:cNvPr id="2059" name="Rectangle 11">
            <a:extLst>
              <a:ext uri="{FF2B5EF4-FFF2-40B4-BE49-F238E27FC236}">
                <a16:creationId xmlns:a16="http://schemas.microsoft.com/office/drawing/2014/main" id="{417A58C8-8112-40DC-A5A4-CCB6BAAB9241}"/>
              </a:ext>
            </a:extLst>
          </p:cNvPr>
          <p:cNvSpPr>
            <a:spLocks noGrp="1" noChangeArrowheads="1"/>
          </p:cNvSpPr>
          <p:nvPr>
            <p:ph type="title"/>
          </p:nvPr>
        </p:nvSpPr>
        <p:spPr bwMode="auto">
          <a:xfrm>
            <a:off x="1150938" y="617538"/>
            <a:ext cx="7759700" cy="1109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ja-JP" altLang="en-GB"/>
              <a:t>タイトルテキストの書式を編集するにはクリックします。</a:t>
            </a:r>
          </a:p>
        </p:txBody>
      </p:sp>
      <p:sp>
        <p:nvSpPr>
          <p:cNvPr id="2060" name="Rectangle 12">
            <a:extLst>
              <a:ext uri="{FF2B5EF4-FFF2-40B4-BE49-F238E27FC236}">
                <a16:creationId xmlns:a16="http://schemas.microsoft.com/office/drawing/2014/main" id="{F74AE421-EF71-4BD4-B946-4C1D8DA207C0}"/>
              </a:ext>
            </a:extLst>
          </p:cNvPr>
          <p:cNvSpPr>
            <a:spLocks noGrp="1" noChangeArrowheads="1"/>
          </p:cNvSpPr>
          <p:nvPr>
            <p:ph type="body" idx="1"/>
          </p:nvPr>
        </p:nvSpPr>
        <p:spPr bwMode="auto">
          <a:xfrm>
            <a:off x="1182688" y="2017713"/>
            <a:ext cx="7739062" cy="408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a:t>アウトラインテキストの書式を編集するにはクリックします。</a:t>
            </a:r>
          </a:p>
          <a:p>
            <a:pPr lvl="1"/>
            <a:r>
              <a:rPr lang="en-GB" altLang="ja-JP"/>
              <a:t>2</a:t>
            </a:r>
            <a:r>
              <a:rPr lang="ja-JP" altLang="en-GB"/>
              <a:t>レベル目のアウトライン</a:t>
            </a:r>
          </a:p>
          <a:p>
            <a:pPr lvl="2"/>
            <a:r>
              <a:rPr lang="en-GB" altLang="ja-JP"/>
              <a:t>3</a:t>
            </a:r>
            <a:r>
              <a:rPr lang="ja-JP" altLang="en-GB"/>
              <a:t>レベル目のアウトライン</a:t>
            </a:r>
          </a:p>
          <a:p>
            <a:pPr lvl="3"/>
            <a:r>
              <a:rPr lang="en-GB" altLang="ja-JP"/>
              <a:t>4</a:t>
            </a:r>
            <a:r>
              <a:rPr lang="ja-JP" altLang="en-GB"/>
              <a:t>レベル目のアウトライン</a:t>
            </a:r>
          </a:p>
          <a:p>
            <a:pPr lvl="4"/>
            <a:r>
              <a:rPr lang="en-GB" altLang="ja-JP"/>
              <a:t>5</a:t>
            </a:r>
            <a:r>
              <a:rPr lang="ja-JP" altLang="en-GB"/>
              <a:t>レベル目のアウトライン</a:t>
            </a:r>
          </a:p>
          <a:p>
            <a:pPr lvl="4"/>
            <a:r>
              <a:rPr lang="en-GB" altLang="ja-JP"/>
              <a:t>6</a:t>
            </a:r>
            <a:r>
              <a:rPr lang="ja-JP" altLang="en-GB"/>
              <a:t>レベル目のアウトライン</a:t>
            </a:r>
          </a:p>
          <a:p>
            <a:pPr lvl="4"/>
            <a:r>
              <a:rPr lang="en-GB" altLang="ja-JP"/>
              <a:t>7</a:t>
            </a:r>
            <a:r>
              <a:rPr lang="ja-JP" altLang="en-GB"/>
              <a:t>レベル目のアウトライン</a:t>
            </a:r>
          </a:p>
          <a:p>
            <a:pPr lvl="4"/>
            <a:r>
              <a:rPr lang="en-GB" altLang="ja-JP"/>
              <a:t>8</a:t>
            </a:r>
            <a:r>
              <a:rPr lang="ja-JP" altLang="en-GB"/>
              <a:t>レベル目のアウトライン</a:t>
            </a:r>
          </a:p>
          <a:p>
            <a:pPr lvl="4"/>
            <a:r>
              <a:rPr lang="en-GB" altLang="ja-JP"/>
              <a:t>9</a:t>
            </a:r>
            <a:r>
              <a:rPr lang="ja-JP" altLang="en-GB"/>
              <a:t>レベル目のアウトライン</a:t>
            </a:r>
          </a:p>
        </p:txBody>
      </p:sp>
      <p:sp>
        <p:nvSpPr>
          <p:cNvPr id="2061" name="Text Box 13">
            <a:extLst>
              <a:ext uri="{FF2B5EF4-FFF2-40B4-BE49-F238E27FC236}">
                <a16:creationId xmlns:a16="http://schemas.microsoft.com/office/drawing/2014/main" id="{F9F2C37F-DC63-4AF9-BDF8-1E4549E1AD4A}"/>
              </a:ext>
            </a:extLst>
          </p:cNvPr>
          <p:cNvSpPr txBox="1">
            <a:spLocks noChangeArrowheads="1"/>
          </p:cNvSpPr>
          <p:nvPr/>
        </p:nvSpPr>
        <p:spPr bwMode="auto">
          <a:xfrm>
            <a:off x="9906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62" name="Text Box 14">
            <a:extLst>
              <a:ext uri="{FF2B5EF4-FFF2-40B4-BE49-F238E27FC236}">
                <a16:creationId xmlns:a16="http://schemas.microsoft.com/office/drawing/2014/main" id="{975F5AD8-F6B5-414D-9CCF-ABA0F8F26548}"/>
              </a:ext>
            </a:extLst>
          </p:cNvPr>
          <p:cNvSpPr txBox="1">
            <a:spLocks noChangeArrowheads="1"/>
          </p:cNvSpPr>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63" name="Rectangle 15">
            <a:extLst>
              <a:ext uri="{FF2B5EF4-FFF2-40B4-BE49-F238E27FC236}">
                <a16:creationId xmlns:a16="http://schemas.microsoft.com/office/drawing/2014/main" id="{D7C6832B-1739-4292-802E-152E5EB08642}"/>
              </a:ext>
            </a:extLst>
          </p:cNvPr>
          <p:cNvSpPr>
            <a:spLocks noGrp="1" noChangeArrowheads="1"/>
          </p:cNvSpPr>
          <p:nvPr>
            <p:ph type="sldNum"/>
          </p:nvPr>
        </p:nvSpPr>
        <p:spPr bwMode="auto">
          <a:xfrm>
            <a:off x="6858000" y="6248400"/>
            <a:ext cx="187166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400">
                <a:solidFill>
                  <a:srgbClr val="1C1C1C"/>
                </a:solidFill>
                <a:latin typeface="Times New Roman" panose="02020603050405020304" pitchFamily="18" charset="0"/>
                <a:ea typeface="ＭＳ Ｐ明朝" panose="02020600040205080304" pitchFamily="18" charset="-128"/>
              </a:defRPr>
            </a:lvl1pPr>
          </a:lstStyle>
          <a:p>
            <a:fld id="{B58C3D35-2796-4E8C-ABAB-8FD74B14F81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333399"/>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panose="020B0604030504040204" pitchFamily="34" charset="0"/>
          <a:ea typeface="ＭＳ Ｐゴシック" panose="020B0600070205080204" pitchFamily="50"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74" name="Group 2048"/>
          <p:cNvGrpSpPr/>
          <p:nvPr/>
        </p:nvGrpSpPr>
        <p:grpSpPr>
          <a:xfrm>
            <a:off x="0" y="2438400"/>
            <a:ext cx="8904288" cy="947738"/>
            <a:chOff x="0" y="1536"/>
            <a:chExt cx="5609" cy="597"/>
          </a:xfrm>
        </p:grpSpPr>
        <p:grpSp>
          <p:nvGrpSpPr>
            <p:cNvPr id="3075" name="Group 2049"/>
            <p:cNvGrpSpPr/>
            <p:nvPr/>
          </p:nvGrpSpPr>
          <p:grpSpPr>
            <a:xfrm>
              <a:off x="185" y="1604"/>
              <a:ext cx="383" cy="233"/>
              <a:chOff x="185" y="1604"/>
              <a:chExt cx="383" cy="233"/>
            </a:xfrm>
          </p:grpSpPr>
          <p:sp>
            <p:nvSpPr>
              <p:cNvPr id="3" name="Rectangle 2050"/>
              <p:cNvSpPr>
                <a:spLocks noChangeArrowheads="1"/>
              </p:cNvSpPr>
              <p:nvPr/>
            </p:nvSpPr>
            <p:spPr bwMode="auto">
              <a:xfrm>
                <a:off x="185" y="1604"/>
                <a:ext cx="210" cy="23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Tahoma" panose="020B0604030504040204" pitchFamily="32" charset="0"/>
                    <a:ea typeface="ＭＳ Ｐゴシック" panose="020B0600070205080204" charset="-128"/>
                  </a:defRPr>
                </a:lvl1pPr>
                <a:lvl2pPr>
                  <a:defRPr sz="3600">
                    <a:solidFill>
                      <a:srgbClr val="000000"/>
                    </a:solidFill>
                    <a:latin typeface="Tahoma" panose="020B0604030504040204" pitchFamily="32" charset="0"/>
                    <a:ea typeface="ＭＳ Ｐゴシック" panose="020B0600070205080204" charset="-128"/>
                  </a:defRPr>
                </a:lvl2pPr>
                <a:lvl3pPr>
                  <a:defRPr sz="3600">
                    <a:solidFill>
                      <a:srgbClr val="000000"/>
                    </a:solidFill>
                    <a:latin typeface="Tahoma" panose="020B0604030504040204" pitchFamily="32" charset="0"/>
                    <a:ea typeface="ＭＳ Ｐゴシック" panose="020B0600070205080204" charset="-128"/>
                  </a:defRPr>
                </a:lvl3pPr>
                <a:lvl4pPr>
                  <a:defRPr sz="3600">
                    <a:solidFill>
                      <a:srgbClr val="000000"/>
                    </a:solidFill>
                    <a:latin typeface="Tahoma" panose="020B0604030504040204" pitchFamily="32" charset="0"/>
                    <a:ea typeface="ＭＳ Ｐゴシック" panose="020B0600070205080204" charset="-128"/>
                  </a:defRPr>
                </a:lvl4pPr>
                <a:lvl5pPr>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 typeface="Times New Roman" panose="02020603050405020304" pitchFamily="16" charset="0"/>
                  <a:buNone/>
                  <a:defRPr/>
                </a:pPr>
                <a:endParaRPr kumimoji="0" lang="en-US" altLang="zh-CN" sz="3600" b="0" i="0" u="none" strike="noStrike" kern="1200" cap="none" spc="0" normalizeH="0" baseline="0" noProof="0">
                  <a:ln>
                    <a:noFill/>
                  </a:ln>
                  <a:solidFill>
                    <a:schemeClr val="bg1"/>
                  </a:solidFill>
                  <a:effectLst/>
                  <a:uLnTx/>
                  <a:uFillTx/>
                  <a:latin typeface="Tahoma" panose="020B0604030504040204" pitchFamily="32" charset="0"/>
                  <a:ea typeface="ＭＳ Ｐゴシック" panose="020B0600070205080204" charset="-128"/>
                  <a:cs typeface="+mn-cs"/>
                </a:endParaRPr>
              </a:p>
            </p:txBody>
          </p:sp>
          <p:sp>
            <p:nvSpPr>
              <p:cNvPr id="2053" name="Rectangle 2051"/>
              <p:cNvSpPr>
                <a:spLocks noChangeArrowheads="1"/>
              </p:cNvSpPr>
              <p:nvPr/>
            </p:nvSpPr>
            <p:spPr bwMode="auto">
              <a:xfrm>
                <a:off x="427" y="1604"/>
                <a:ext cx="141" cy="233"/>
              </a:xfrm>
              <a:prstGeom prst="rect">
                <a:avLst/>
              </a:prstGeom>
              <a:gradFill rotWithShape="0">
                <a:gsLst>
                  <a:gs pos="0">
                    <a:srgbClr val="FFFFFF"/>
                  </a:gs>
                  <a:gs pos="100000">
                    <a:srgbClr val="3333CC"/>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Tahoma" panose="020B0604030504040204" pitchFamily="32" charset="0"/>
                    <a:ea typeface="ＭＳ Ｐゴシック" panose="020B0600070205080204" charset="-128"/>
                  </a:defRPr>
                </a:lvl1pPr>
                <a:lvl2pPr>
                  <a:defRPr sz="3600">
                    <a:solidFill>
                      <a:srgbClr val="000000"/>
                    </a:solidFill>
                    <a:latin typeface="Tahoma" panose="020B0604030504040204" pitchFamily="32" charset="0"/>
                    <a:ea typeface="ＭＳ Ｐゴシック" panose="020B0600070205080204" charset="-128"/>
                  </a:defRPr>
                </a:lvl2pPr>
                <a:lvl3pPr>
                  <a:defRPr sz="3600">
                    <a:solidFill>
                      <a:srgbClr val="000000"/>
                    </a:solidFill>
                    <a:latin typeface="Tahoma" panose="020B0604030504040204" pitchFamily="32" charset="0"/>
                    <a:ea typeface="ＭＳ Ｐゴシック" panose="020B0600070205080204" charset="-128"/>
                  </a:defRPr>
                </a:lvl3pPr>
                <a:lvl4pPr>
                  <a:defRPr sz="3600">
                    <a:solidFill>
                      <a:srgbClr val="000000"/>
                    </a:solidFill>
                    <a:latin typeface="Tahoma" panose="020B0604030504040204" pitchFamily="32" charset="0"/>
                    <a:ea typeface="ＭＳ Ｐゴシック" panose="020B0600070205080204" charset="-128"/>
                  </a:defRPr>
                </a:lvl4pPr>
                <a:lvl5pPr>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 typeface="Times New Roman" panose="02020603050405020304" pitchFamily="16" charset="0"/>
                  <a:buNone/>
                  <a:defRPr/>
                </a:pPr>
                <a:endParaRPr kumimoji="0" lang="en-US" altLang="zh-CN" sz="3600" b="0" i="0" u="none" strike="noStrike" kern="1200" cap="none" spc="0" normalizeH="0" baseline="0" noProof="0">
                  <a:ln>
                    <a:noFill/>
                  </a:ln>
                  <a:solidFill>
                    <a:schemeClr val="bg1"/>
                  </a:solidFill>
                  <a:effectLst/>
                  <a:uLnTx/>
                  <a:uFillTx/>
                  <a:latin typeface="Tahoma" panose="020B0604030504040204" pitchFamily="32" charset="0"/>
                  <a:ea typeface="ＭＳ Ｐゴシック" panose="020B0600070205080204" charset="-128"/>
                  <a:cs typeface="+mn-cs"/>
                </a:endParaRPr>
              </a:p>
            </p:txBody>
          </p:sp>
        </p:grpSp>
        <p:grpSp>
          <p:nvGrpSpPr>
            <p:cNvPr id="3078" name="Group 2052"/>
            <p:cNvGrpSpPr/>
            <p:nvPr/>
          </p:nvGrpSpPr>
          <p:grpSpPr>
            <a:xfrm>
              <a:off x="263" y="1870"/>
              <a:ext cx="400" cy="233"/>
              <a:chOff x="263" y="1870"/>
              <a:chExt cx="400" cy="233"/>
            </a:xfrm>
          </p:grpSpPr>
          <p:sp>
            <p:nvSpPr>
              <p:cNvPr id="2055" name="Rectangle 2053"/>
              <p:cNvSpPr>
                <a:spLocks noChangeArrowheads="1"/>
              </p:cNvSpPr>
              <p:nvPr/>
            </p:nvSpPr>
            <p:spPr bwMode="auto">
              <a:xfrm>
                <a:off x="263" y="1870"/>
                <a:ext cx="200" cy="233"/>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Tahoma" panose="020B0604030504040204" pitchFamily="32" charset="0"/>
                    <a:ea typeface="ＭＳ Ｐゴシック" panose="020B0600070205080204" charset="-128"/>
                  </a:defRPr>
                </a:lvl1pPr>
                <a:lvl2pPr>
                  <a:defRPr sz="3600">
                    <a:solidFill>
                      <a:srgbClr val="000000"/>
                    </a:solidFill>
                    <a:latin typeface="Tahoma" panose="020B0604030504040204" pitchFamily="32" charset="0"/>
                    <a:ea typeface="ＭＳ Ｐゴシック" panose="020B0600070205080204" charset="-128"/>
                  </a:defRPr>
                </a:lvl2pPr>
                <a:lvl3pPr>
                  <a:defRPr sz="3600">
                    <a:solidFill>
                      <a:srgbClr val="000000"/>
                    </a:solidFill>
                    <a:latin typeface="Tahoma" panose="020B0604030504040204" pitchFamily="32" charset="0"/>
                    <a:ea typeface="ＭＳ Ｐゴシック" panose="020B0600070205080204" charset="-128"/>
                  </a:defRPr>
                </a:lvl3pPr>
                <a:lvl4pPr>
                  <a:defRPr sz="3600">
                    <a:solidFill>
                      <a:srgbClr val="000000"/>
                    </a:solidFill>
                    <a:latin typeface="Tahoma" panose="020B0604030504040204" pitchFamily="32" charset="0"/>
                    <a:ea typeface="ＭＳ Ｐゴシック" panose="020B0600070205080204" charset="-128"/>
                  </a:defRPr>
                </a:lvl4pPr>
                <a:lvl5pPr>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 typeface="Times New Roman" panose="02020603050405020304" pitchFamily="16" charset="0"/>
                  <a:buNone/>
                  <a:defRPr/>
                </a:pPr>
                <a:endParaRPr kumimoji="0" lang="en-US" altLang="zh-CN" sz="3600" b="0" i="0" u="none" strike="noStrike" kern="1200" cap="none" spc="0" normalizeH="0" baseline="0" noProof="0">
                  <a:ln>
                    <a:noFill/>
                  </a:ln>
                  <a:solidFill>
                    <a:schemeClr val="bg1"/>
                  </a:solidFill>
                  <a:effectLst/>
                  <a:uLnTx/>
                  <a:uFillTx/>
                  <a:latin typeface="Tahoma" panose="020B0604030504040204" pitchFamily="32" charset="0"/>
                  <a:ea typeface="ＭＳ Ｐゴシック" panose="020B0600070205080204" charset="-128"/>
                  <a:cs typeface="+mn-cs"/>
                </a:endParaRPr>
              </a:p>
            </p:txBody>
          </p:sp>
          <p:sp>
            <p:nvSpPr>
              <p:cNvPr id="4" name="Rectangle 2054"/>
              <p:cNvSpPr>
                <a:spLocks noChangeArrowheads="1"/>
              </p:cNvSpPr>
              <p:nvPr/>
            </p:nvSpPr>
            <p:spPr bwMode="auto">
              <a:xfrm>
                <a:off x="496" y="1870"/>
                <a:ext cx="167" cy="233"/>
              </a:xfrm>
              <a:prstGeom prst="rect">
                <a:avLst/>
              </a:prstGeom>
              <a:gradFill rotWithShape="0">
                <a:gsLst>
                  <a:gs pos="0">
                    <a:srgbClr val="FFFFFF"/>
                  </a:gs>
                  <a:gs pos="100000">
                    <a:srgbClr val="FFCF01"/>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Tahoma" panose="020B0604030504040204" pitchFamily="32" charset="0"/>
                    <a:ea typeface="ＭＳ Ｐゴシック" panose="020B0600070205080204" charset="-128"/>
                  </a:defRPr>
                </a:lvl1pPr>
                <a:lvl2pPr>
                  <a:defRPr sz="3600">
                    <a:solidFill>
                      <a:srgbClr val="000000"/>
                    </a:solidFill>
                    <a:latin typeface="Tahoma" panose="020B0604030504040204" pitchFamily="32" charset="0"/>
                    <a:ea typeface="ＭＳ Ｐゴシック" panose="020B0600070205080204" charset="-128"/>
                  </a:defRPr>
                </a:lvl2pPr>
                <a:lvl3pPr>
                  <a:defRPr sz="3600">
                    <a:solidFill>
                      <a:srgbClr val="000000"/>
                    </a:solidFill>
                    <a:latin typeface="Tahoma" panose="020B0604030504040204" pitchFamily="32" charset="0"/>
                    <a:ea typeface="ＭＳ Ｐゴシック" panose="020B0600070205080204" charset="-128"/>
                  </a:defRPr>
                </a:lvl3pPr>
                <a:lvl4pPr>
                  <a:defRPr sz="3600">
                    <a:solidFill>
                      <a:srgbClr val="000000"/>
                    </a:solidFill>
                    <a:latin typeface="Tahoma" panose="020B0604030504040204" pitchFamily="32" charset="0"/>
                    <a:ea typeface="ＭＳ Ｐゴシック" panose="020B0600070205080204" charset="-128"/>
                  </a:defRPr>
                </a:lvl4pPr>
                <a:lvl5pPr>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 typeface="Times New Roman" panose="02020603050405020304" pitchFamily="16" charset="0"/>
                  <a:buNone/>
                  <a:defRPr/>
                </a:pPr>
                <a:endParaRPr kumimoji="0" lang="en-US" altLang="zh-CN" sz="3600" b="0" i="0" u="none" strike="noStrike" kern="1200" cap="none" spc="0" normalizeH="0" baseline="0" noProof="0">
                  <a:ln>
                    <a:noFill/>
                  </a:ln>
                  <a:solidFill>
                    <a:schemeClr val="bg1"/>
                  </a:solidFill>
                  <a:effectLst/>
                  <a:uLnTx/>
                  <a:uFillTx/>
                  <a:latin typeface="Tahoma" panose="020B0604030504040204" pitchFamily="32" charset="0"/>
                  <a:ea typeface="ＭＳ Ｐゴシック" panose="020B0600070205080204" charset="-128"/>
                  <a:cs typeface="+mn-cs"/>
                </a:endParaRPr>
              </a:p>
            </p:txBody>
          </p:sp>
        </p:grpSp>
        <p:sp>
          <p:nvSpPr>
            <p:cNvPr id="5" name="Rectangle 2055"/>
            <p:cNvSpPr>
              <a:spLocks noChangeArrowheads="1"/>
            </p:cNvSpPr>
            <p:nvPr/>
          </p:nvSpPr>
          <p:spPr bwMode="auto">
            <a:xfrm>
              <a:off x="0" y="1824"/>
              <a:ext cx="287" cy="200"/>
            </a:xfrm>
            <a:prstGeom prst="rect">
              <a:avLst/>
            </a:prstGeom>
            <a:gradFill rotWithShape="0">
              <a:gsLst>
                <a:gs pos="0">
                  <a:srgbClr val="FF0000"/>
                </a:gs>
                <a:gs pos="100000">
                  <a:srgbClr val="FFFFFF"/>
                </a:gs>
              </a:gsLst>
              <a:lin ang="81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Tahoma" panose="020B0604030504040204" pitchFamily="32" charset="0"/>
                  <a:ea typeface="ＭＳ Ｐゴシック" panose="020B0600070205080204" charset="-128"/>
                </a:defRPr>
              </a:lvl1pPr>
              <a:lvl2pPr>
                <a:defRPr sz="3600">
                  <a:solidFill>
                    <a:srgbClr val="000000"/>
                  </a:solidFill>
                  <a:latin typeface="Tahoma" panose="020B0604030504040204" pitchFamily="32" charset="0"/>
                  <a:ea typeface="ＭＳ Ｐゴシック" panose="020B0600070205080204" charset="-128"/>
                </a:defRPr>
              </a:lvl2pPr>
              <a:lvl3pPr>
                <a:defRPr sz="3600">
                  <a:solidFill>
                    <a:srgbClr val="000000"/>
                  </a:solidFill>
                  <a:latin typeface="Tahoma" panose="020B0604030504040204" pitchFamily="32" charset="0"/>
                  <a:ea typeface="ＭＳ Ｐゴシック" panose="020B0600070205080204" charset="-128"/>
                </a:defRPr>
              </a:lvl3pPr>
              <a:lvl4pPr>
                <a:defRPr sz="3600">
                  <a:solidFill>
                    <a:srgbClr val="000000"/>
                  </a:solidFill>
                  <a:latin typeface="Tahoma" panose="020B0604030504040204" pitchFamily="32" charset="0"/>
                  <a:ea typeface="ＭＳ Ｐゴシック" panose="020B0600070205080204" charset="-128"/>
                </a:defRPr>
              </a:lvl4pPr>
              <a:lvl5pPr>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 typeface="Times New Roman" panose="02020603050405020304" pitchFamily="16" charset="0"/>
                <a:buNone/>
                <a:defRPr/>
              </a:pPr>
              <a:endParaRPr kumimoji="0" lang="en-US" altLang="zh-CN" sz="3600" b="0" i="0" u="none" strike="noStrike" kern="1200" cap="none" spc="0" normalizeH="0" baseline="0" noProof="0">
                <a:ln>
                  <a:noFill/>
                </a:ln>
                <a:solidFill>
                  <a:schemeClr val="bg1"/>
                </a:solidFill>
                <a:effectLst/>
                <a:uLnTx/>
                <a:uFillTx/>
                <a:latin typeface="Tahoma" panose="020B0604030504040204" pitchFamily="32" charset="0"/>
                <a:ea typeface="ＭＳ Ｐゴシック" panose="020B0600070205080204" charset="-128"/>
                <a:cs typeface="+mn-cs"/>
              </a:endParaRPr>
            </a:p>
          </p:txBody>
        </p:sp>
        <p:sp>
          <p:nvSpPr>
            <p:cNvPr id="2058" name="Rectangle 2056"/>
            <p:cNvSpPr>
              <a:spLocks noChangeArrowheads="1"/>
            </p:cNvSpPr>
            <p:nvPr/>
          </p:nvSpPr>
          <p:spPr bwMode="auto">
            <a:xfrm>
              <a:off x="400" y="1536"/>
              <a:ext cx="0" cy="597"/>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Tahoma" panose="020B0604030504040204" pitchFamily="32" charset="0"/>
                  <a:ea typeface="ＭＳ Ｐゴシック" panose="020B0600070205080204" charset="-128"/>
                </a:defRPr>
              </a:lvl1pPr>
              <a:lvl2pPr>
                <a:defRPr sz="3600">
                  <a:solidFill>
                    <a:srgbClr val="000000"/>
                  </a:solidFill>
                  <a:latin typeface="Tahoma" panose="020B0604030504040204" pitchFamily="32" charset="0"/>
                  <a:ea typeface="ＭＳ Ｐゴシック" panose="020B0600070205080204" charset="-128"/>
                </a:defRPr>
              </a:lvl2pPr>
              <a:lvl3pPr>
                <a:defRPr sz="3600">
                  <a:solidFill>
                    <a:srgbClr val="000000"/>
                  </a:solidFill>
                  <a:latin typeface="Tahoma" panose="020B0604030504040204" pitchFamily="32" charset="0"/>
                  <a:ea typeface="ＭＳ Ｐゴシック" panose="020B0600070205080204" charset="-128"/>
                </a:defRPr>
              </a:lvl3pPr>
              <a:lvl4pPr>
                <a:defRPr sz="3600">
                  <a:solidFill>
                    <a:srgbClr val="000000"/>
                  </a:solidFill>
                  <a:latin typeface="Tahoma" panose="020B0604030504040204" pitchFamily="32" charset="0"/>
                  <a:ea typeface="ＭＳ Ｐゴシック" panose="020B0600070205080204" charset="-128"/>
                </a:defRPr>
              </a:lvl4pPr>
              <a:lvl5pPr>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 typeface="Times New Roman" panose="02020603050405020304" pitchFamily="16" charset="0"/>
                <a:buNone/>
                <a:defRPr/>
              </a:pPr>
              <a:endParaRPr kumimoji="0" lang="en-US" altLang="zh-CN" sz="3600" b="0" i="0" u="none" strike="noStrike" kern="1200" cap="none" spc="0" normalizeH="0" baseline="0" noProof="0">
                <a:ln>
                  <a:noFill/>
                </a:ln>
                <a:solidFill>
                  <a:schemeClr val="bg1"/>
                </a:solidFill>
                <a:effectLst/>
                <a:uLnTx/>
                <a:uFillTx/>
                <a:latin typeface="Tahoma" panose="020B0604030504040204" pitchFamily="32" charset="0"/>
                <a:ea typeface="ＭＳ Ｐゴシック" panose="020B0600070205080204" charset="-128"/>
                <a:cs typeface="+mn-cs"/>
              </a:endParaRPr>
            </a:p>
          </p:txBody>
        </p:sp>
        <p:sp>
          <p:nvSpPr>
            <p:cNvPr id="2059" name="Rectangle 2057"/>
            <p:cNvSpPr>
              <a:spLocks noChangeArrowheads="1"/>
            </p:cNvSpPr>
            <p:nvPr/>
          </p:nvSpPr>
          <p:spPr bwMode="auto">
            <a:xfrm flipV="1">
              <a:off x="199" y="2054"/>
              <a:ext cx="5410" cy="0"/>
            </a:xfrm>
            <a:prstGeom prst="rect">
              <a:avLst/>
            </a:prstGeom>
            <a:gradFill rotWithShape="0">
              <a:gsLst>
                <a:gs pos="0">
                  <a:srgbClr val="FFFFFF"/>
                </a:gs>
                <a:gs pos="100000">
                  <a:srgbClr val="1C1C1C"/>
                </a:gs>
              </a:gsLst>
              <a:lin ang="108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Tahoma" panose="020B0604030504040204" pitchFamily="32" charset="0"/>
                  <a:ea typeface="ＭＳ Ｐゴシック" panose="020B0600070205080204" charset="-128"/>
                </a:defRPr>
              </a:lvl1pPr>
              <a:lvl2pPr>
                <a:defRPr sz="3600">
                  <a:solidFill>
                    <a:srgbClr val="000000"/>
                  </a:solidFill>
                  <a:latin typeface="Tahoma" panose="020B0604030504040204" pitchFamily="32" charset="0"/>
                  <a:ea typeface="ＭＳ Ｐゴシック" panose="020B0600070205080204" charset="-128"/>
                </a:defRPr>
              </a:lvl2pPr>
              <a:lvl3pPr>
                <a:defRPr sz="3600">
                  <a:solidFill>
                    <a:srgbClr val="000000"/>
                  </a:solidFill>
                  <a:latin typeface="Tahoma" panose="020B0604030504040204" pitchFamily="32" charset="0"/>
                  <a:ea typeface="ＭＳ Ｐゴシック" panose="020B0600070205080204" charset="-128"/>
                </a:defRPr>
              </a:lvl3pPr>
              <a:lvl4pPr>
                <a:defRPr sz="3600">
                  <a:solidFill>
                    <a:srgbClr val="000000"/>
                  </a:solidFill>
                  <a:latin typeface="Tahoma" panose="020B0604030504040204" pitchFamily="32" charset="0"/>
                  <a:ea typeface="ＭＳ Ｐゴシック" panose="020B0600070205080204" charset="-128"/>
                </a:defRPr>
              </a:lvl4pPr>
              <a:lvl5pPr>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 typeface="Times New Roman" panose="02020603050405020304" pitchFamily="16" charset="0"/>
                <a:buNone/>
                <a:defRPr/>
              </a:pPr>
              <a:endParaRPr kumimoji="0" lang="en-US" altLang="zh-CN" sz="3600" b="0" i="0" u="none" strike="noStrike" kern="1200" cap="none" spc="0" normalizeH="0" baseline="0" noProof="0">
                <a:ln>
                  <a:noFill/>
                </a:ln>
                <a:solidFill>
                  <a:schemeClr val="bg1"/>
                </a:solidFill>
                <a:effectLst/>
                <a:uLnTx/>
                <a:uFillTx/>
                <a:latin typeface="Tahoma" panose="020B0604030504040204" pitchFamily="32" charset="0"/>
                <a:ea typeface="ＭＳ Ｐゴシック" panose="020B0600070205080204" charset="-128"/>
                <a:cs typeface="+mn-cs"/>
              </a:endParaRPr>
            </a:p>
          </p:txBody>
        </p:sp>
      </p:grpSp>
      <p:sp>
        <p:nvSpPr>
          <p:cNvPr id="3084" name="Title 2058"/>
          <p:cNvSpPr>
            <a:spLocks noGrp="1"/>
          </p:cNvSpPr>
          <p:nvPr>
            <p:ph type="title"/>
          </p:nvPr>
        </p:nvSpPr>
        <p:spPr>
          <a:xfrm>
            <a:off x="1150938" y="617538"/>
            <a:ext cx="7688262" cy="1038225"/>
          </a:xfrm>
          <a:prstGeom prst="rect">
            <a:avLst/>
          </a:prstGeom>
          <a:noFill/>
          <a:ln w="9525">
            <a:noFill/>
          </a:ln>
        </p:spPr>
        <p:txBody>
          <a:bodyPr lIns="90000" tIns="46800" rIns="90000" bIns="46800" anchor="b"/>
          <a:lstStyle/>
          <a:p>
            <a:pPr lvl="0"/>
            <a:r>
              <a:rPr lang="en-US" altLang="zh-CN" dirty="0"/>
              <a:t>タイトルテキストの書式を編集するにはクリックします。</a:t>
            </a:r>
          </a:p>
        </p:txBody>
      </p:sp>
      <p:sp>
        <p:nvSpPr>
          <p:cNvPr id="3085" name="Text Placeholder 2059"/>
          <p:cNvSpPr>
            <a:spLocks noGrp="1"/>
          </p:cNvSpPr>
          <p:nvPr>
            <p:ph type="body"/>
          </p:nvPr>
        </p:nvSpPr>
        <p:spPr>
          <a:xfrm>
            <a:off x="1182688" y="2017713"/>
            <a:ext cx="7667625" cy="4010025"/>
          </a:xfrm>
          <a:prstGeom prst="rect">
            <a:avLst/>
          </a:prstGeom>
          <a:noFill/>
          <a:ln w="9525">
            <a:noFill/>
          </a:ln>
        </p:spPr>
        <p:txBody>
          <a:bodyPr lIns="90000" tIns="46800" rIns="90000" bIns="46800" anchor="t"/>
          <a:lstStyle/>
          <a:p>
            <a:pPr lvl="0"/>
            <a:r>
              <a:rPr lang="en-US" altLang="zh-CN" dirty="0"/>
              <a:t>アウトラインテキストの書式を編集するにはクリックします。</a:t>
            </a:r>
          </a:p>
          <a:p>
            <a:pPr lvl="1" indent="-285750"/>
            <a:r>
              <a:rPr lang="en-US" altLang="zh-CN" dirty="0"/>
              <a:t>2レベル目のアウトライン</a:t>
            </a:r>
          </a:p>
          <a:p>
            <a:pPr lvl="2" indent="-228600"/>
            <a:r>
              <a:rPr lang="en-US" altLang="zh-CN" dirty="0"/>
              <a:t>3レベル目のアウトライン</a:t>
            </a:r>
          </a:p>
          <a:p>
            <a:pPr lvl="3" indent="-228600"/>
            <a:r>
              <a:rPr lang="en-US" altLang="zh-CN" dirty="0"/>
              <a:t>4レベル目のアウトライン</a:t>
            </a:r>
          </a:p>
          <a:p>
            <a:pPr lvl="4" indent="-228600"/>
            <a:r>
              <a:rPr lang="en-US" altLang="zh-CN" dirty="0"/>
              <a:t>5レベル目のアウトライン</a:t>
            </a:r>
          </a:p>
          <a:p>
            <a:pPr lvl="4" indent="-228600"/>
            <a:r>
              <a:rPr lang="en-US" altLang="zh-CN" dirty="0"/>
              <a:t>6レベル目のアウトライン</a:t>
            </a:r>
          </a:p>
          <a:p>
            <a:pPr lvl="4" indent="-228600"/>
            <a:r>
              <a:rPr lang="en-US" altLang="zh-CN" dirty="0"/>
              <a:t>7レベル目のアウトライン</a:t>
            </a:r>
          </a:p>
          <a:p>
            <a:pPr lvl="4" indent="-228600"/>
            <a:r>
              <a:rPr lang="en-US" altLang="zh-CN" dirty="0"/>
              <a:t>8レベル目のアウトライン</a:t>
            </a:r>
          </a:p>
          <a:p>
            <a:pPr lvl="4" indent="-228600"/>
            <a:r>
              <a:rPr lang="en-US" altLang="zh-CN" dirty="0"/>
              <a:t>9レベル目のアウトライン</a:t>
            </a:r>
          </a:p>
        </p:txBody>
      </p:sp>
      <p:sp>
        <p:nvSpPr>
          <p:cNvPr id="2062" name="Text Box 2060"/>
          <p:cNvSpPr txBox="1">
            <a:spLocks noChangeArrowheads="1"/>
          </p:cNvSpPr>
          <p:nvPr/>
        </p:nvSpPr>
        <p:spPr bwMode="auto">
          <a:xfrm>
            <a:off x="990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Tahoma" panose="020B0604030504040204" pitchFamily="32" charset="0"/>
                <a:ea typeface="ＭＳ Ｐゴシック" panose="020B0600070205080204" charset="-128"/>
              </a:defRPr>
            </a:lvl1pPr>
            <a:lvl2pPr>
              <a:defRPr sz="3600">
                <a:solidFill>
                  <a:srgbClr val="000000"/>
                </a:solidFill>
                <a:latin typeface="Tahoma" panose="020B0604030504040204" pitchFamily="32" charset="0"/>
                <a:ea typeface="ＭＳ Ｐゴシック" panose="020B0600070205080204" charset="-128"/>
              </a:defRPr>
            </a:lvl2pPr>
            <a:lvl3pPr>
              <a:defRPr sz="3600">
                <a:solidFill>
                  <a:srgbClr val="000000"/>
                </a:solidFill>
                <a:latin typeface="Tahoma" panose="020B0604030504040204" pitchFamily="32" charset="0"/>
                <a:ea typeface="ＭＳ Ｐゴシック" panose="020B0600070205080204" charset="-128"/>
              </a:defRPr>
            </a:lvl3pPr>
            <a:lvl4pPr>
              <a:defRPr sz="3600">
                <a:solidFill>
                  <a:srgbClr val="000000"/>
                </a:solidFill>
                <a:latin typeface="Tahoma" panose="020B0604030504040204" pitchFamily="32" charset="0"/>
                <a:ea typeface="ＭＳ Ｐゴシック" panose="020B0600070205080204" charset="-128"/>
              </a:defRPr>
            </a:lvl4pPr>
            <a:lvl5pPr>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 typeface="Times New Roman" panose="02020603050405020304" pitchFamily="16" charset="0"/>
              <a:buNone/>
              <a:defRPr/>
            </a:pPr>
            <a:endParaRPr kumimoji="0" lang="en-US" altLang="zh-CN" sz="3600" b="0" i="0" u="none" strike="noStrike" kern="1200" cap="none" spc="0" normalizeH="0" baseline="0" noProof="0">
              <a:ln>
                <a:noFill/>
              </a:ln>
              <a:solidFill>
                <a:schemeClr val="bg1"/>
              </a:solidFill>
              <a:effectLst/>
              <a:uLnTx/>
              <a:uFillTx/>
              <a:latin typeface="Tahoma" panose="020B0604030504040204" pitchFamily="32" charset="0"/>
              <a:ea typeface="ＭＳ Ｐゴシック" panose="020B0600070205080204" charset="-128"/>
              <a:cs typeface="+mn-cs"/>
            </a:endParaRPr>
          </a:p>
        </p:txBody>
      </p:sp>
      <p:sp>
        <p:nvSpPr>
          <p:cNvPr id="2063" name="Text Box 2061"/>
          <p:cNvSpPr txBox="1">
            <a:spLocks noChangeArrowheads="1"/>
          </p:cNvSpPr>
          <p:nvPr/>
        </p:nvSpPr>
        <p:spPr bwMode="auto">
          <a:xfrm>
            <a:off x="3429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bg1"/>
                </a:solidFill>
                <a:latin typeface="Tahoma" panose="020B0604030504040204" pitchFamily="32" charset="0"/>
                <a:ea typeface="ＭＳ Ｐゴシック" panose="020B0600070205080204" charset="-128"/>
              </a:defRPr>
            </a:lvl1pPr>
            <a:lvl2pPr>
              <a:defRPr sz="3600">
                <a:solidFill>
                  <a:srgbClr val="000000"/>
                </a:solidFill>
                <a:latin typeface="Tahoma" panose="020B0604030504040204" pitchFamily="32" charset="0"/>
                <a:ea typeface="ＭＳ Ｐゴシック" panose="020B0600070205080204" charset="-128"/>
              </a:defRPr>
            </a:lvl2pPr>
            <a:lvl3pPr>
              <a:defRPr sz="3600">
                <a:solidFill>
                  <a:srgbClr val="000000"/>
                </a:solidFill>
                <a:latin typeface="Tahoma" panose="020B0604030504040204" pitchFamily="32" charset="0"/>
                <a:ea typeface="ＭＳ Ｐゴシック" panose="020B0600070205080204" charset="-128"/>
              </a:defRPr>
            </a:lvl3pPr>
            <a:lvl4pPr>
              <a:defRPr sz="3600">
                <a:solidFill>
                  <a:srgbClr val="000000"/>
                </a:solidFill>
                <a:latin typeface="Tahoma" panose="020B0604030504040204" pitchFamily="32" charset="0"/>
                <a:ea typeface="ＭＳ Ｐゴシック" panose="020B0600070205080204" charset="-128"/>
              </a:defRPr>
            </a:lvl4pPr>
            <a:lvl5pPr>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SzPct val="100000"/>
              <a:buFont typeface="Times New Roman" panose="02020603050405020304" pitchFamily="16" charset="0"/>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 typeface="Times New Roman" panose="02020603050405020304" pitchFamily="16" charset="0"/>
              <a:buNone/>
              <a:defRPr/>
            </a:pPr>
            <a:endParaRPr kumimoji="0" lang="en-US" altLang="zh-CN" sz="3600" b="0" i="0" u="none" strike="noStrike" kern="1200" cap="none" spc="0" normalizeH="0" baseline="0" noProof="0">
              <a:ln>
                <a:noFill/>
              </a:ln>
              <a:solidFill>
                <a:schemeClr val="bg1"/>
              </a:solidFill>
              <a:effectLst/>
              <a:uLnTx/>
              <a:uFillTx/>
              <a:latin typeface="Tahoma" panose="020B0604030504040204" pitchFamily="32" charset="0"/>
              <a:ea typeface="ＭＳ Ｐゴシック" panose="020B0600070205080204" charset="-128"/>
              <a:cs typeface="+mn-cs"/>
            </a:endParaRPr>
          </a:p>
        </p:txBody>
      </p:sp>
      <p:sp>
        <p:nvSpPr>
          <p:cNvPr id="2" name="Slide Number Placeholder 2062"/>
          <p:cNvSpPr>
            <a:spLocks noGrp="1"/>
          </p:cNvSpPr>
          <p:nvPr>
            <p:ph type="sldNum"/>
          </p:nvPr>
        </p:nvSpPr>
        <p:spPr>
          <a:xfrm>
            <a:off x="6858000" y="6248400"/>
            <a:ext cx="1800225" cy="352425"/>
          </a:xfrm>
          <a:prstGeom prst="rect">
            <a:avLst/>
          </a:prstGeom>
          <a:noFill/>
          <a:ln w="9525">
            <a:noFill/>
          </a:ln>
        </p:spPr>
        <p:txBody>
          <a:bodyPr vert="horz" wrap="square" lIns="90000" tIns="46800" rIns="90000" bIns="46800" numCol="1" anchor="b" anchorCtr="0" compatLnSpc="1"/>
          <a:lstStyle>
            <a:lvl1pPr algn="r">
              <a:defRPr sz="1400">
                <a:solidFill>
                  <a:srgbClr val="1C1C1C"/>
                </a:solidFill>
                <a:latin typeface="Times New Roman" panose="02020603050405020304" pitchFamily="16" charset="0"/>
                <a:ea typeface="ＭＳ Ｐ明朝" panose="02020600040205080304" charset="-128"/>
              </a:defRPr>
            </a:lvl1pPr>
          </a:lstStyle>
          <a:p>
            <a:pPr lvl="0" defTabSz="0" eaLnBrk="1" fontAlgn="base" hangingPunct="1">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7000817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448945" rtl="0" eaLnBrk="0" fontAlgn="base" hangingPunct="0">
        <a:spcBef>
          <a:spcPct val="0"/>
        </a:spcBef>
        <a:spcAft>
          <a:spcPct val="0"/>
        </a:spcAft>
        <a:buSzPct val="100000"/>
        <a:buFont typeface="Times New Roman" panose="02020603050405020304" pitchFamily="16" charset="0"/>
        <a:defRPr sz="4400" kern="1200">
          <a:solidFill>
            <a:srgbClr val="333399"/>
          </a:solidFill>
          <a:latin typeface="+mj-lt"/>
          <a:ea typeface="+mj-ea"/>
          <a:cs typeface="+mj-cs"/>
        </a:defRPr>
      </a:lvl1pPr>
      <a:lvl2pPr lvl="1" algn="l" defTabSz="448945" rtl="0" eaLnBrk="0" fontAlgn="base" hangingPunct="0">
        <a:spcBef>
          <a:spcPct val="0"/>
        </a:spcBef>
        <a:spcAft>
          <a:spcPct val="0"/>
        </a:spcAft>
        <a:buSzPct val="100000"/>
        <a:buFont typeface="Times New Roman" panose="02020603050405020304" pitchFamily="16" charset="0"/>
        <a:defRPr sz="4400" kern="1200">
          <a:solidFill>
            <a:srgbClr val="333399"/>
          </a:solidFill>
          <a:latin typeface="Tahoma" panose="020B0604030504040204" pitchFamily="32" charset="0"/>
          <a:ea typeface="ＭＳ Ｐゴシック" panose="020B0600070205080204" charset="-128"/>
          <a:cs typeface="+mj-cs"/>
        </a:defRPr>
      </a:lvl2pPr>
      <a:lvl3pPr lvl="2" algn="l" defTabSz="448945" rtl="0" eaLnBrk="0" fontAlgn="base" hangingPunct="0">
        <a:spcBef>
          <a:spcPct val="0"/>
        </a:spcBef>
        <a:spcAft>
          <a:spcPct val="0"/>
        </a:spcAft>
        <a:buSzPct val="100000"/>
        <a:buFont typeface="Times New Roman" panose="02020603050405020304" pitchFamily="16" charset="0"/>
        <a:defRPr sz="4400" kern="1200">
          <a:solidFill>
            <a:srgbClr val="333399"/>
          </a:solidFill>
          <a:latin typeface="Tahoma" panose="020B0604030504040204" pitchFamily="32" charset="0"/>
          <a:ea typeface="ＭＳ Ｐゴシック" panose="020B0600070205080204" charset="-128"/>
          <a:cs typeface="+mj-cs"/>
        </a:defRPr>
      </a:lvl3pPr>
      <a:lvl4pPr lvl="3" algn="l" defTabSz="448945" rtl="0" eaLnBrk="0" fontAlgn="base" hangingPunct="0">
        <a:spcBef>
          <a:spcPct val="0"/>
        </a:spcBef>
        <a:spcAft>
          <a:spcPct val="0"/>
        </a:spcAft>
        <a:buSzPct val="100000"/>
        <a:buFont typeface="Times New Roman" panose="02020603050405020304" pitchFamily="16" charset="0"/>
        <a:defRPr sz="4400" kern="1200">
          <a:solidFill>
            <a:srgbClr val="333399"/>
          </a:solidFill>
          <a:latin typeface="Tahoma" panose="020B0604030504040204" pitchFamily="32" charset="0"/>
          <a:ea typeface="ＭＳ Ｐゴシック" panose="020B0600070205080204" charset="-128"/>
          <a:cs typeface="+mj-cs"/>
        </a:defRPr>
      </a:lvl4pPr>
      <a:lvl5pPr lvl="4" algn="l" defTabSz="448945" rtl="0" eaLnBrk="0" fontAlgn="base" hangingPunct="0">
        <a:spcBef>
          <a:spcPct val="0"/>
        </a:spcBef>
        <a:spcAft>
          <a:spcPct val="0"/>
        </a:spcAft>
        <a:buSzPct val="100000"/>
        <a:buFont typeface="Times New Roman" panose="02020603050405020304" pitchFamily="16" charset="0"/>
        <a:defRPr sz="4400" kern="1200">
          <a:solidFill>
            <a:srgbClr val="333399"/>
          </a:solidFill>
          <a:latin typeface="Tahoma" panose="020B0604030504040204" pitchFamily="32" charset="0"/>
          <a:ea typeface="ＭＳ Ｐゴシック" panose="020B0600070205080204" charset="-128"/>
          <a:cs typeface="+mj-cs"/>
        </a:defRPr>
      </a:lvl5pPr>
      <a:lvl6pPr marL="457200" algn="l" defTabSz="448945" rtl="0" eaLnBrk="0" fontAlgn="base" hangingPunct="0">
        <a:spcBef>
          <a:spcPct val="0"/>
        </a:spcBef>
        <a:spcAft>
          <a:spcPct val="0"/>
        </a:spcAft>
        <a:buSzPct val="100000"/>
        <a:buFont typeface="Times New Roman" panose="02020603050405020304" pitchFamily="16" charset="0"/>
        <a:defRPr sz="4400" kern="1200">
          <a:solidFill>
            <a:srgbClr val="333399"/>
          </a:solidFill>
          <a:latin typeface="Tahoma" panose="020B0604030504040204" pitchFamily="32" charset="0"/>
          <a:ea typeface="ＭＳ Ｐゴシック" panose="020B0600070205080204" charset="-128"/>
          <a:cs typeface="+mj-cs"/>
        </a:defRPr>
      </a:lvl6pPr>
      <a:lvl7pPr marL="914400" algn="l" defTabSz="448945" rtl="0" eaLnBrk="0" fontAlgn="base" hangingPunct="0">
        <a:spcBef>
          <a:spcPct val="0"/>
        </a:spcBef>
        <a:spcAft>
          <a:spcPct val="0"/>
        </a:spcAft>
        <a:buSzPct val="100000"/>
        <a:buFont typeface="Times New Roman" panose="02020603050405020304" pitchFamily="16" charset="0"/>
        <a:defRPr sz="4400" kern="1200">
          <a:solidFill>
            <a:srgbClr val="333399"/>
          </a:solidFill>
          <a:latin typeface="Tahoma" panose="020B0604030504040204" pitchFamily="32" charset="0"/>
          <a:ea typeface="ＭＳ Ｐゴシック" panose="020B0600070205080204" charset="-128"/>
          <a:cs typeface="+mj-cs"/>
        </a:defRPr>
      </a:lvl7pPr>
      <a:lvl8pPr marL="1371600" algn="l" defTabSz="448945" rtl="0" eaLnBrk="0" fontAlgn="base" hangingPunct="0">
        <a:spcBef>
          <a:spcPct val="0"/>
        </a:spcBef>
        <a:spcAft>
          <a:spcPct val="0"/>
        </a:spcAft>
        <a:buSzPct val="100000"/>
        <a:buFont typeface="Times New Roman" panose="02020603050405020304" pitchFamily="16" charset="0"/>
        <a:defRPr sz="4400" kern="1200">
          <a:solidFill>
            <a:srgbClr val="333399"/>
          </a:solidFill>
          <a:latin typeface="Tahoma" panose="020B0604030504040204" pitchFamily="32" charset="0"/>
          <a:ea typeface="ＭＳ Ｐゴシック" panose="020B0600070205080204" charset="-128"/>
          <a:cs typeface="+mj-cs"/>
        </a:defRPr>
      </a:lvl8pPr>
      <a:lvl9pPr marL="1828800" algn="l" defTabSz="448945" rtl="0" eaLnBrk="0" fontAlgn="base" hangingPunct="0">
        <a:spcBef>
          <a:spcPct val="0"/>
        </a:spcBef>
        <a:spcAft>
          <a:spcPct val="0"/>
        </a:spcAft>
        <a:buSzPct val="100000"/>
        <a:buFont typeface="Times New Roman" panose="02020603050405020304" pitchFamily="16" charset="0"/>
        <a:defRPr sz="4400" kern="1200">
          <a:solidFill>
            <a:srgbClr val="333399"/>
          </a:solidFill>
          <a:latin typeface="Tahoma" panose="020B0604030504040204" pitchFamily="32" charset="0"/>
          <a:ea typeface="ＭＳ Ｐゴシック" panose="020B0600070205080204" charset="-128"/>
          <a:cs typeface="+mj-cs"/>
        </a:defRPr>
      </a:lvl9pPr>
    </p:titleStyle>
    <p:bodyStyle>
      <a:lvl1pPr marL="342900" indent="-342900" algn="l" defTabSz="448945" rtl="0" eaLnBrk="0" fontAlgn="base" hangingPunct="0">
        <a:spcBef>
          <a:spcPts val="800"/>
        </a:spcBef>
        <a:spcAft>
          <a:spcPct val="0"/>
        </a:spcAft>
        <a:buSzPct val="100000"/>
        <a:buFont typeface="Times New Roman" panose="02020603050405020304" pitchFamily="16" charset="0"/>
        <a:defRPr sz="3200" kern="1200">
          <a:solidFill>
            <a:srgbClr val="000000"/>
          </a:solidFill>
          <a:latin typeface="+mn-lt"/>
          <a:ea typeface="+mn-ea"/>
          <a:cs typeface="+mn-cs"/>
        </a:defRPr>
      </a:lvl1pPr>
      <a:lvl2pPr marL="742950" lvl="1" indent="-285750" algn="l" defTabSz="448945" rtl="0" eaLnBrk="0" fontAlgn="base" hangingPunct="0">
        <a:spcBef>
          <a:spcPts val="700"/>
        </a:spcBef>
        <a:spcAft>
          <a:spcPct val="0"/>
        </a:spcAft>
        <a:buSzPct val="100000"/>
        <a:buFont typeface="Times New Roman" panose="02020603050405020304" pitchFamily="16" charset="0"/>
        <a:defRPr sz="2800" kern="1200">
          <a:solidFill>
            <a:srgbClr val="000000"/>
          </a:solidFill>
          <a:latin typeface="Tahoma" panose="020B0604030504040204" pitchFamily="32" charset="0"/>
          <a:ea typeface="ＭＳ Ｐゴシック" panose="020B0600070205080204" charset="-128"/>
          <a:cs typeface="+mn-cs"/>
        </a:defRPr>
      </a:lvl2pPr>
      <a:lvl3pPr marL="1143000" lvl="2" indent="-228600" algn="l" defTabSz="448945" rtl="0" eaLnBrk="0" fontAlgn="base" hangingPunct="0">
        <a:spcBef>
          <a:spcPts val="600"/>
        </a:spcBef>
        <a:spcAft>
          <a:spcPct val="0"/>
        </a:spcAft>
        <a:buSzPct val="100000"/>
        <a:buFont typeface="Times New Roman" panose="02020603050405020304" pitchFamily="16" charset="0"/>
        <a:defRPr sz="2400" kern="1200">
          <a:solidFill>
            <a:srgbClr val="000000"/>
          </a:solidFill>
          <a:latin typeface="Tahoma" panose="020B0604030504040204" pitchFamily="32" charset="0"/>
          <a:ea typeface="ＭＳ Ｐゴシック" panose="020B0600070205080204" charset="-128"/>
          <a:cs typeface="+mn-cs"/>
        </a:defRPr>
      </a:lvl3pPr>
      <a:lvl4pPr marL="1600200" lvl="3" indent="-228600" algn="l" defTabSz="448945" rtl="0" eaLnBrk="0" fontAlgn="base" hangingPunct="0">
        <a:spcBef>
          <a:spcPts val="500"/>
        </a:spcBef>
        <a:spcAft>
          <a:spcPct val="0"/>
        </a:spcAft>
        <a:buSzPct val="100000"/>
        <a:buFont typeface="Times New Roman" panose="02020603050405020304" pitchFamily="16" charset="0"/>
        <a:defRPr sz="2000" kern="1200">
          <a:solidFill>
            <a:srgbClr val="000000"/>
          </a:solidFill>
          <a:latin typeface="Tahoma" panose="020B0604030504040204" pitchFamily="32" charset="0"/>
          <a:ea typeface="ＭＳ Ｐゴシック" panose="020B0600070205080204" charset="-128"/>
          <a:cs typeface="+mn-cs"/>
        </a:defRPr>
      </a:lvl4pPr>
      <a:lvl5pPr marL="2057400" lvl="4" indent="-228600" algn="l" defTabSz="448945" rtl="0" eaLnBrk="0" fontAlgn="base" hangingPunct="0">
        <a:spcBef>
          <a:spcPts val="500"/>
        </a:spcBef>
        <a:spcAft>
          <a:spcPct val="0"/>
        </a:spcAft>
        <a:buSzPct val="100000"/>
        <a:buFont typeface="Times New Roman" panose="02020603050405020304" pitchFamily="16" charset="0"/>
        <a:defRPr sz="2000" kern="1200">
          <a:solidFill>
            <a:srgbClr val="000000"/>
          </a:solidFill>
          <a:latin typeface="Tahoma" panose="020B0604030504040204" pitchFamily="32" charset="0"/>
          <a:ea typeface="ＭＳ Ｐゴシック" panose="020B0600070205080204" charset="-128"/>
          <a:cs typeface="+mn-cs"/>
        </a:defRPr>
      </a:lvl5pPr>
      <a:lvl6pPr marL="2514600" lvl="5"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6pPr>
      <a:lvl7pPr marL="2971800" lvl="6"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7pPr>
      <a:lvl8pPr marL="3429000" lvl="7"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8pPr>
      <a:lvl9pPr marL="3886200" lvl="8"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9pPr>
    </p:bodyStyle>
    <p:otherStyle>
      <a:lvl1pPr marL="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000000"/>
          </a:solidFill>
          <a:latin typeface="+mn-lt"/>
          <a:ea typeface="+mn-ea"/>
          <a:cs typeface="+mn-cs"/>
        </a:defRPr>
      </a:lvl1pPr>
      <a:lvl2pPr marL="742950" lvl="1" indent="-28575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000000"/>
          </a:solidFill>
          <a:latin typeface="Tahoma" panose="020B0604030504040204" pitchFamily="32" charset="0"/>
          <a:ea typeface="ＭＳ Ｐゴシック" panose="020B0600070205080204" charset="-128"/>
          <a:cs typeface="+mn-cs"/>
        </a:defRPr>
      </a:lvl2pPr>
      <a:lvl3pPr marL="1143000" lvl="2"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000000"/>
          </a:solidFill>
          <a:latin typeface="Tahoma" panose="020B0604030504040204" pitchFamily="32" charset="0"/>
          <a:ea typeface="ＭＳ Ｐゴシック" panose="020B0600070205080204" charset="-128"/>
          <a:cs typeface="+mn-cs"/>
        </a:defRPr>
      </a:lvl3pPr>
      <a:lvl4pPr marL="1600200" lvl="3"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000000"/>
          </a:solidFill>
          <a:latin typeface="Tahoma" panose="020B0604030504040204" pitchFamily="32" charset="0"/>
          <a:ea typeface="ＭＳ Ｐゴシック" panose="020B0600070205080204" charset="-128"/>
          <a:cs typeface="+mn-cs"/>
        </a:defRPr>
      </a:lvl4pPr>
      <a:lvl5pPr marL="2057400" lvl="4"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000000"/>
          </a:solidFill>
          <a:latin typeface="Tahoma" panose="020B0604030504040204" pitchFamily="32" charset="0"/>
          <a:ea typeface="ＭＳ Ｐゴシック" panose="020B0600070205080204" charset="-128"/>
          <a:cs typeface="+mn-cs"/>
        </a:defRPr>
      </a:lvl5pPr>
      <a:lvl6pPr marL="2286000" lvl="5"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000000"/>
          </a:solidFill>
          <a:latin typeface="Tahoma" panose="020B0604030504040204" pitchFamily="32" charset="0"/>
          <a:ea typeface="ＭＳ Ｐゴシック" panose="020B0600070205080204" charset="-128"/>
          <a:cs typeface="+mn-cs"/>
        </a:defRPr>
      </a:lvl6pPr>
      <a:lvl7pPr marL="2743200" lvl="6"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000000"/>
          </a:solidFill>
          <a:latin typeface="Tahoma" panose="020B0604030504040204" pitchFamily="32" charset="0"/>
          <a:ea typeface="ＭＳ Ｐゴシック" panose="020B0600070205080204" charset="-128"/>
          <a:cs typeface="+mn-cs"/>
        </a:defRPr>
      </a:lvl7pPr>
      <a:lvl8pPr marL="3200400" lvl="7"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000000"/>
          </a:solidFill>
          <a:latin typeface="Tahoma" panose="020B0604030504040204" pitchFamily="32" charset="0"/>
          <a:ea typeface="ＭＳ Ｐゴシック" panose="020B0600070205080204" charset="-128"/>
          <a:cs typeface="+mn-cs"/>
        </a:defRPr>
      </a:lvl8pPr>
      <a:lvl9pPr marL="3657600" lvl="8"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000000"/>
          </a:solidFill>
          <a:latin typeface="Tahoma" panose="020B0604030504040204" pitchFamily="32" charset="0"/>
          <a:ea typeface="ＭＳ Ｐゴシック" panose="020B0600070205080204" charset="-128"/>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2057" name="Rectangle 9"/>
          <p:cNvSpPr>
            <a:spLocks noGrp="1"/>
          </p:cNvSpPr>
          <p:nvPr>
            <p:ph type="title"/>
          </p:nvPr>
        </p:nvSpPr>
        <p:spPr>
          <a:xfrm>
            <a:off x="1150938" y="617538"/>
            <a:ext cx="7793037" cy="1143000"/>
          </a:xfrm>
          <a:prstGeom prst="rect">
            <a:avLst/>
          </a:prstGeom>
          <a:noFill/>
          <a:ln w="9525">
            <a:noFill/>
          </a:ln>
        </p:spPr>
        <p:txBody>
          <a:bodyPr anchor="b"/>
          <a:lstStyle/>
          <a:p>
            <a:pPr lvl="0"/>
            <a:r>
              <a:rPr lang="ja-JP" altLang="en-US" dirty="0"/>
              <a:t>マスタ タイトルの書式設定</a:t>
            </a:r>
          </a:p>
        </p:txBody>
      </p:sp>
      <p:sp>
        <p:nvSpPr>
          <p:cNvPr id="2058" name="Rectangle 10"/>
          <p:cNvSpPr>
            <a:spLocks noGrp="1"/>
          </p:cNvSpPr>
          <p:nvPr>
            <p:ph type="body" idx="1"/>
          </p:nvPr>
        </p:nvSpPr>
        <p:spPr>
          <a:xfrm>
            <a:off x="1182688" y="2017713"/>
            <a:ext cx="7772400" cy="4114800"/>
          </a:xfrm>
          <a:prstGeom prst="rect">
            <a:avLst/>
          </a:prstGeom>
          <a:noFill/>
          <a:ln w="9525">
            <a:noFill/>
          </a:ln>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3259" name="Rectangle 11"/>
          <p:cNvSpPr>
            <a:spLocks noGrp="1" noChangeArrowheads="1"/>
          </p:cNvSpPr>
          <p:nvPr>
            <p:ph type="dt" sz="half" idx="2"/>
          </p:nvPr>
        </p:nvSpPr>
        <p:spPr bwMode="auto">
          <a:xfrm>
            <a:off x="914400" y="6324600"/>
            <a:ext cx="1905000" cy="457200"/>
          </a:xfrm>
          <a:prstGeom prst="rect">
            <a:avLst/>
          </a:prstGeom>
          <a:noFill/>
          <a:ln w="9525">
            <a:noFill/>
            <a:miter lim="800000"/>
          </a:ln>
          <a:effectLst/>
        </p:spPr>
        <p:txBody>
          <a:bodyPr vert="horz" wrap="square" lIns="91440" tIns="45720" rIns="91440" bIns="45720" numCol="1" anchor="b" anchorCtr="0" compatLnSpc="1"/>
          <a:lstStyle>
            <a:lvl1pPr>
              <a:defRPr kumimoji="0"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474A8DE8-6FD1-4EA5-B679-CE1ECD689C0F}" type="datetime1">
              <a:rPr kumimoji="0" lang="ja-JP" altLang="en-US"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rPr>
              <a:t>2023/6/19</a:t>
            </a:fld>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53260" name="Rectangle 12"/>
          <p:cNvSpPr>
            <a:spLocks noGrp="1" noChangeArrowheads="1"/>
          </p:cNvSpPr>
          <p:nvPr>
            <p:ph type="ftr" sz="quarter" idx="3"/>
          </p:nvPr>
        </p:nvSpPr>
        <p:spPr bwMode="auto">
          <a:xfrm>
            <a:off x="3352800" y="6324600"/>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kumimoji="0"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2" charset="0"/>
              <a:ea typeface="ＭＳ Ｐゴシック" panose="020B0600070205080204" pitchFamily="48" charset="-128"/>
              <a:cs typeface="+mn-cs"/>
            </a:endParaRPr>
          </a:p>
        </p:txBody>
      </p:sp>
      <p:sp>
        <p:nvSpPr>
          <p:cNvPr id="53261" name="Rectangle 13"/>
          <p:cNvSpPr>
            <a:spLocks noGrp="1" noChangeArrowheads="1"/>
          </p:cNvSpPr>
          <p:nvPr>
            <p:ph type="sldNum" sz="quarter" idx="4"/>
          </p:nvPr>
        </p:nvSpPr>
        <p:spPr bwMode="auto">
          <a:xfrm>
            <a:off x="6781800" y="6324600"/>
            <a:ext cx="1905000" cy="45720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lvl="0" eaLnBrk="1" hangingPunct="1">
              <a:buNone/>
            </a:pPr>
            <a:fld id="{9A0DB2DC-4C9A-4742-B13C-FB6460FD3503}" type="slidenum">
              <a:rPr lang="en-US" altLang="ja-JP" dirty="0">
                <a:latin typeface="Tahoma" panose="020B0604030504040204" pitchFamily="32" charset="0"/>
              </a:rPr>
              <a:t>‹#›</a:t>
            </a:fld>
            <a:endParaRPr lang="en-US" altLang="ja-JP" dirty="0">
              <a:latin typeface="Tahoma" panose="020B0604030504040204" pitchFamily="32" charset="0"/>
            </a:endParaRPr>
          </a:p>
        </p:txBody>
      </p:sp>
    </p:spTree>
    <p:extLst>
      <p:ext uri="{BB962C8B-B14F-4D97-AF65-F5344CB8AC3E}">
        <p14:creationId xmlns:p14="http://schemas.microsoft.com/office/powerpoint/2010/main" val="109697727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2" charset="0"/>
          <a:ea typeface="ＭＳ Ｐゴシック" panose="020B0600070205080204" pitchFamily="48" charset="-128"/>
        </a:defRPr>
      </a:lvl2pPr>
      <a:lvl3pPr algn="l" rtl="0" eaLnBrk="0" fontAlgn="base" hangingPunct="0">
        <a:spcBef>
          <a:spcPct val="0"/>
        </a:spcBef>
        <a:spcAft>
          <a:spcPct val="0"/>
        </a:spcAft>
        <a:defRPr kumimoji="1" sz="4400">
          <a:solidFill>
            <a:schemeClr val="tx2"/>
          </a:solidFill>
          <a:latin typeface="Tahoma" panose="020B0604030504040204" pitchFamily="32" charset="0"/>
          <a:ea typeface="ＭＳ Ｐゴシック" panose="020B0600070205080204" pitchFamily="48" charset="-128"/>
        </a:defRPr>
      </a:lvl3pPr>
      <a:lvl4pPr algn="l" rtl="0" eaLnBrk="0" fontAlgn="base" hangingPunct="0">
        <a:spcBef>
          <a:spcPct val="0"/>
        </a:spcBef>
        <a:spcAft>
          <a:spcPct val="0"/>
        </a:spcAft>
        <a:defRPr kumimoji="1" sz="4400">
          <a:solidFill>
            <a:schemeClr val="tx2"/>
          </a:solidFill>
          <a:latin typeface="Tahoma" panose="020B0604030504040204" pitchFamily="32" charset="0"/>
          <a:ea typeface="ＭＳ Ｐゴシック" panose="020B0600070205080204" pitchFamily="48" charset="-128"/>
        </a:defRPr>
      </a:lvl4pPr>
      <a:lvl5pPr algn="l" rtl="0" eaLnBrk="0" fontAlgn="base" hangingPunct="0">
        <a:spcBef>
          <a:spcPct val="0"/>
        </a:spcBef>
        <a:spcAft>
          <a:spcPct val="0"/>
        </a:spcAft>
        <a:defRPr kumimoji="1" sz="4400">
          <a:solidFill>
            <a:schemeClr val="tx2"/>
          </a:solidFill>
          <a:latin typeface="Tahoma" panose="020B0604030504040204" pitchFamily="32" charset="0"/>
          <a:ea typeface="ＭＳ Ｐゴシック" panose="020B0600070205080204" pitchFamily="48" charset="-128"/>
        </a:defRPr>
      </a:lvl5pPr>
      <a:lvl6pPr marL="457200" algn="l" rtl="0" fontAlgn="base">
        <a:spcBef>
          <a:spcPct val="0"/>
        </a:spcBef>
        <a:spcAft>
          <a:spcPct val="0"/>
        </a:spcAft>
        <a:defRPr kumimoji="1" sz="4400">
          <a:solidFill>
            <a:schemeClr val="tx2"/>
          </a:solidFill>
          <a:latin typeface="Tahoma" panose="020B0604030504040204" pitchFamily="32" charset="0"/>
          <a:ea typeface="ＭＳ Ｐゴシック" panose="020B0600070205080204" pitchFamily="48" charset="-128"/>
        </a:defRPr>
      </a:lvl6pPr>
      <a:lvl7pPr marL="914400" algn="l" rtl="0" fontAlgn="base">
        <a:spcBef>
          <a:spcPct val="0"/>
        </a:spcBef>
        <a:spcAft>
          <a:spcPct val="0"/>
        </a:spcAft>
        <a:defRPr kumimoji="1" sz="4400">
          <a:solidFill>
            <a:schemeClr val="tx2"/>
          </a:solidFill>
          <a:latin typeface="Tahoma" panose="020B0604030504040204" pitchFamily="32" charset="0"/>
          <a:ea typeface="ＭＳ Ｐゴシック" panose="020B0600070205080204" pitchFamily="48" charset="-128"/>
        </a:defRPr>
      </a:lvl7pPr>
      <a:lvl8pPr marL="1371600" algn="l" rtl="0" fontAlgn="base">
        <a:spcBef>
          <a:spcPct val="0"/>
        </a:spcBef>
        <a:spcAft>
          <a:spcPct val="0"/>
        </a:spcAft>
        <a:defRPr kumimoji="1" sz="4400">
          <a:solidFill>
            <a:schemeClr val="tx2"/>
          </a:solidFill>
          <a:latin typeface="Tahoma" panose="020B0604030504040204" pitchFamily="32" charset="0"/>
          <a:ea typeface="ＭＳ Ｐゴシック" panose="020B0600070205080204" pitchFamily="48" charset="-128"/>
        </a:defRPr>
      </a:lvl8pPr>
      <a:lvl9pPr marL="1828800" algn="l" rtl="0" fontAlgn="base">
        <a:spcBef>
          <a:spcPct val="0"/>
        </a:spcBef>
        <a:spcAft>
          <a:spcPct val="0"/>
        </a:spcAft>
        <a:defRPr kumimoji="1" sz="4400">
          <a:solidFill>
            <a:schemeClr val="tx2"/>
          </a:solidFill>
          <a:latin typeface="Tahoma" panose="020B0604030504040204" pitchFamily="32" charset="0"/>
          <a:ea typeface="ＭＳ Ｐゴシック" panose="020B0600070205080204" pitchFamily="48"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anose="020B0604030504040204" pitchFamily="34" charset="0"/>
                <a:ea typeface="ＭＳ Ｐゴシック" panose="020B0600070205080204" charset="-128"/>
              </a:defRPr>
            </a:lvl1pPr>
            <a:lvl2pPr marL="742950" indent="-285750" eaLnBrk="0" hangingPunct="0">
              <a:defRPr kumimoji="1" sz="3600">
                <a:solidFill>
                  <a:schemeClr val="tx1"/>
                </a:solidFill>
                <a:latin typeface="Tahoma" panose="020B0604030504040204" pitchFamily="34" charset="0"/>
                <a:ea typeface="ＭＳ Ｐゴシック" panose="020B0600070205080204" charset="-128"/>
              </a:defRPr>
            </a:lvl2pPr>
            <a:lvl3pPr marL="1143000" indent="-228600" eaLnBrk="0" hangingPunct="0">
              <a:defRPr kumimoji="1" sz="3600">
                <a:solidFill>
                  <a:schemeClr val="tx1"/>
                </a:solidFill>
                <a:latin typeface="Tahoma" panose="020B0604030504040204" pitchFamily="34" charset="0"/>
                <a:ea typeface="ＭＳ Ｐゴシック" panose="020B0600070205080204" charset="-128"/>
              </a:defRPr>
            </a:lvl3pPr>
            <a:lvl4pPr marL="1600200" indent="-228600" eaLnBrk="0" hangingPunct="0">
              <a:defRPr kumimoji="1" sz="3600">
                <a:solidFill>
                  <a:schemeClr val="tx1"/>
                </a:solidFill>
                <a:latin typeface="Tahoma" panose="020B0604030504040204" pitchFamily="34" charset="0"/>
                <a:ea typeface="ＭＳ Ｐゴシック" panose="020B0600070205080204" charset="-128"/>
              </a:defRPr>
            </a:lvl4pPr>
            <a:lvl5pPr marL="2057400" indent="-228600" eaLnBrk="0" hangingPunct="0">
              <a:defRPr kumimoji="1" sz="3600">
                <a:solidFill>
                  <a:schemeClr val="tx1"/>
                </a:solidFill>
                <a:latin typeface="Tahoma" panose="020B0604030504040204" pitchFamily="34" charset="0"/>
                <a:ea typeface="ＭＳ Ｐゴシック" panose="020B0600070205080204" charset="-128"/>
              </a:defRPr>
            </a:lvl5pPr>
            <a:lvl6pPr marL="25146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6pPr>
            <a:lvl7pPr marL="29718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7pPr>
            <a:lvl8pPr marL="34290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8pPr>
            <a:lvl9pPr marL="3886200" indent="-228600" eaLnBrk="0" fontAlgn="base" hangingPunct="0">
              <a:spcBef>
                <a:spcPct val="0"/>
              </a:spcBef>
              <a:spcAft>
                <a:spcPct val="0"/>
              </a:spcAft>
              <a:defRPr kumimoji="1" sz="3600">
                <a:solidFill>
                  <a:schemeClr val="tx1"/>
                </a:solidFill>
                <a:latin typeface="Tahoma" panose="020B060403050404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ja-JP" sz="2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1033" name="Rectangle 9"/>
          <p:cNvSpPr>
            <a:spLocks noGrp="1"/>
          </p:cNvSpPr>
          <p:nvPr>
            <p:ph type="title"/>
          </p:nvPr>
        </p:nvSpPr>
        <p:spPr>
          <a:xfrm>
            <a:off x="1150938" y="617538"/>
            <a:ext cx="7793037" cy="1143000"/>
          </a:xfrm>
          <a:prstGeom prst="rect">
            <a:avLst/>
          </a:prstGeom>
          <a:noFill/>
          <a:ln w="9525">
            <a:noFill/>
          </a:ln>
        </p:spPr>
        <p:txBody>
          <a:bodyPr anchor="b"/>
          <a:lstStyle/>
          <a:p>
            <a:pPr lvl="0"/>
            <a:r>
              <a:rPr lang="ja-JP" altLang="en-US" dirty="0"/>
              <a:t>マスタ タイトルの書式設定</a:t>
            </a:r>
          </a:p>
        </p:txBody>
      </p:sp>
      <p:sp>
        <p:nvSpPr>
          <p:cNvPr id="1034" name="Rectangle 10"/>
          <p:cNvSpPr>
            <a:spLocks noGrp="1"/>
          </p:cNvSpPr>
          <p:nvPr>
            <p:ph type="body" idx="1"/>
          </p:nvPr>
        </p:nvSpPr>
        <p:spPr>
          <a:xfrm>
            <a:off x="1182688" y="2017713"/>
            <a:ext cx="7772400" cy="4114800"/>
          </a:xfrm>
          <a:prstGeom prst="rect">
            <a:avLst/>
          </a:prstGeom>
          <a:noFill/>
          <a:ln w="9525">
            <a:noFill/>
          </a:ln>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3259" name="Rectangle 11"/>
          <p:cNvSpPr>
            <a:spLocks noGrp="1" noChangeArrowheads="1"/>
          </p:cNvSpPr>
          <p:nvPr>
            <p:ph type="dt" sz="half" idx="2"/>
          </p:nvPr>
        </p:nvSpPr>
        <p:spPr bwMode="auto">
          <a:xfrm>
            <a:off x="914400" y="6324600"/>
            <a:ext cx="1905000" cy="457200"/>
          </a:xfrm>
          <a:prstGeom prst="rect">
            <a:avLst/>
          </a:prstGeom>
          <a:noFill/>
          <a:ln w="9525">
            <a:noFill/>
            <a:miter lim="800000"/>
          </a:ln>
          <a:effectLst/>
        </p:spPr>
        <p:txBody>
          <a:bodyPr vert="horz" wrap="square" lIns="91440" tIns="45720" rIns="91440" bIns="45720" numCol="1" anchor="b" anchorCtr="0" compatLnSpc="1"/>
          <a:lstStyle>
            <a:lvl1pPr>
              <a:defRPr kumimoji="0" sz="1400">
                <a:ea typeface="ＭＳ Ｐゴシック" panose="020B060007020508020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53260" name="Rectangle 12"/>
          <p:cNvSpPr>
            <a:spLocks noGrp="1" noChangeArrowheads="1"/>
          </p:cNvSpPr>
          <p:nvPr>
            <p:ph type="ftr" sz="quarter" idx="3"/>
          </p:nvPr>
        </p:nvSpPr>
        <p:spPr bwMode="auto">
          <a:xfrm>
            <a:off x="3352800" y="6324600"/>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kumimoji="0" sz="1400">
                <a:ea typeface="ＭＳ Ｐゴシック" panose="020B0600070205080204" charset="-128"/>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ja-JP" sz="1400" b="0" i="0" u="none" strike="noStrike" kern="1200" cap="none" spc="0" normalizeH="0" baseline="0" noProof="0">
              <a:ln>
                <a:noFill/>
              </a:ln>
              <a:solidFill>
                <a:schemeClr val="tx1"/>
              </a:solidFill>
              <a:effectLst/>
              <a:uLnTx/>
              <a:uFillTx/>
              <a:latin typeface="Tahoma" panose="020B0604030504040204" pitchFamily="34" charset="0"/>
              <a:ea typeface="ＭＳ Ｐゴシック" panose="020B0600070205080204" charset="-128"/>
              <a:cs typeface="+mn-cs"/>
            </a:endParaRPr>
          </a:p>
        </p:txBody>
      </p:sp>
      <p:sp>
        <p:nvSpPr>
          <p:cNvPr id="53261" name="Rectangle 13"/>
          <p:cNvSpPr>
            <a:spLocks noGrp="1" noChangeArrowheads="1"/>
          </p:cNvSpPr>
          <p:nvPr>
            <p:ph type="sldNum" sz="quarter" idx="4"/>
          </p:nvPr>
        </p:nvSpPr>
        <p:spPr bwMode="auto">
          <a:xfrm>
            <a:off x="6781800" y="6324600"/>
            <a:ext cx="1905000" cy="45720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lvl="0" eaLnBrk="1" hangingPunct="1">
              <a:buNone/>
            </a:pPr>
            <a:fld id="{9A0DB2DC-4C9A-4742-B13C-FB6460FD3503}" type="slidenum">
              <a:rPr lang="en-US" altLang="ja-JP" dirty="0">
                <a:latin typeface="Tahoma" panose="020B0604030504040204" pitchFamily="34" charset="0"/>
              </a:rPr>
              <a:t>‹#›</a:t>
            </a:fld>
            <a:endParaRPr lang="en-US" altLang="ja-JP" dirty="0">
              <a:latin typeface="Tahoma" panose="020B0604030504040204" pitchFamily="34" charset="0"/>
            </a:endParaRPr>
          </a:p>
        </p:txBody>
      </p:sp>
    </p:spTree>
    <p:extLst>
      <p:ext uri="{BB962C8B-B14F-4D97-AF65-F5344CB8AC3E}">
        <p14:creationId xmlns:p14="http://schemas.microsoft.com/office/powerpoint/2010/main" val="163243703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charset="-128"/>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charset="-128"/>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charset="-128"/>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charset="-128"/>
        </a:defRPr>
      </a:lvl5pPr>
      <a:lvl6pPr marL="4572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charset="-128"/>
        </a:defRPr>
      </a:lvl6pPr>
      <a:lvl7pPr marL="9144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charset="-128"/>
        </a:defRPr>
      </a:lvl7pPr>
      <a:lvl8pPr marL="13716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charset="-128"/>
        </a:defRPr>
      </a:lvl8pPr>
      <a:lvl9pPr marL="18288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024"/>
          <p:cNvSpPr/>
          <p:nvPr/>
        </p:nvSpPr>
        <p:spPr>
          <a:xfrm>
            <a:off x="417513" y="1098550"/>
            <a:ext cx="438150" cy="474663"/>
          </a:xfrm>
          <a:prstGeom prst="rect">
            <a:avLst/>
          </a:prstGeom>
          <a:solidFill>
            <a:srgbClr val="FFCF01"/>
          </a:solidFill>
          <a:ln w="9525">
            <a:noFill/>
          </a:ln>
        </p:spPr>
        <p:txBody>
          <a:bodyPr/>
          <a:lstStyle/>
          <a:p>
            <a:endParaRPr lang="en-US"/>
          </a:p>
        </p:txBody>
      </p:sp>
      <p:sp>
        <p:nvSpPr>
          <p:cNvPr id="1026" name="Rectangle 1025"/>
          <p:cNvSpPr/>
          <p:nvPr/>
        </p:nvSpPr>
        <p:spPr>
          <a:xfrm>
            <a:off x="800100" y="1098550"/>
            <a:ext cx="328613" cy="474663"/>
          </a:xfrm>
          <a:prstGeom prst="rect">
            <a:avLst/>
          </a:prstGeom>
          <a:gradFill rotWithShape="0">
            <a:gsLst>
              <a:gs pos="0">
                <a:srgbClr val="FFCF01"/>
              </a:gs>
              <a:gs pos="100000">
                <a:srgbClr val="FFFFFF"/>
              </a:gs>
            </a:gsLst>
            <a:lin ang="0" scaled="1"/>
            <a:tileRect/>
          </a:gradFill>
          <a:ln w="9525">
            <a:noFill/>
          </a:ln>
        </p:spPr>
        <p:txBody>
          <a:bodyPr/>
          <a:lstStyle/>
          <a:p>
            <a:endParaRPr lang="en-US"/>
          </a:p>
        </p:txBody>
      </p:sp>
      <p:sp>
        <p:nvSpPr>
          <p:cNvPr id="1027" name="Rectangle 1026"/>
          <p:cNvSpPr/>
          <p:nvPr/>
        </p:nvSpPr>
        <p:spPr>
          <a:xfrm>
            <a:off x="541338" y="1520825"/>
            <a:ext cx="422275" cy="474663"/>
          </a:xfrm>
          <a:prstGeom prst="rect">
            <a:avLst/>
          </a:prstGeom>
          <a:solidFill>
            <a:srgbClr val="3333CC"/>
          </a:solidFill>
          <a:ln w="9525">
            <a:noFill/>
          </a:ln>
        </p:spPr>
        <p:txBody>
          <a:bodyPr/>
          <a:lstStyle/>
          <a:p>
            <a:endParaRPr lang="en-US"/>
          </a:p>
        </p:txBody>
      </p:sp>
      <p:sp>
        <p:nvSpPr>
          <p:cNvPr id="1028" name="Rectangle 1027"/>
          <p:cNvSpPr/>
          <p:nvPr/>
        </p:nvSpPr>
        <p:spPr>
          <a:xfrm>
            <a:off x="911225" y="1520825"/>
            <a:ext cx="368300" cy="474663"/>
          </a:xfrm>
          <a:prstGeom prst="rect">
            <a:avLst/>
          </a:prstGeom>
          <a:gradFill rotWithShape="0">
            <a:gsLst>
              <a:gs pos="0">
                <a:srgbClr val="3333CC"/>
              </a:gs>
              <a:gs pos="100000">
                <a:srgbClr val="FFFFFF"/>
              </a:gs>
            </a:gsLst>
            <a:lin ang="0" scaled="1"/>
            <a:tileRect/>
          </a:gradFill>
          <a:ln w="9525">
            <a:noFill/>
          </a:ln>
        </p:spPr>
        <p:txBody>
          <a:bodyPr/>
          <a:lstStyle/>
          <a:p>
            <a:endParaRPr lang="en-US"/>
          </a:p>
        </p:txBody>
      </p:sp>
      <p:sp>
        <p:nvSpPr>
          <p:cNvPr id="1029" name="Rectangle 1028"/>
          <p:cNvSpPr/>
          <p:nvPr/>
        </p:nvSpPr>
        <p:spPr>
          <a:xfrm>
            <a:off x="127000" y="1447800"/>
            <a:ext cx="560388" cy="422275"/>
          </a:xfrm>
          <a:prstGeom prst="rect">
            <a:avLst/>
          </a:prstGeom>
          <a:gradFill rotWithShape="0">
            <a:gsLst>
              <a:gs pos="0">
                <a:srgbClr val="FFFFFF"/>
              </a:gs>
              <a:gs pos="100000">
                <a:srgbClr val="FF0000"/>
              </a:gs>
            </a:gsLst>
            <a:lin ang="18900000" scaled="1"/>
            <a:tileRect/>
          </a:gradFill>
          <a:ln w="9525">
            <a:noFill/>
          </a:ln>
        </p:spPr>
        <p:txBody>
          <a:bodyPr/>
          <a:lstStyle/>
          <a:p>
            <a:endParaRPr lang="en-US"/>
          </a:p>
        </p:txBody>
      </p:sp>
      <p:sp>
        <p:nvSpPr>
          <p:cNvPr id="1030" name="Rectangle 1029"/>
          <p:cNvSpPr/>
          <p:nvPr/>
        </p:nvSpPr>
        <p:spPr>
          <a:xfrm>
            <a:off x="762000" y="990600"/>
            <a:ext cx="31750" cy="1052513"/>
          </a:xfrm>
          <a:prstGeom prst="rect">
            <a:avLst/>
          </a:prstGeom>
          <a:solidFill>
            <a:srgbClr val="1C1C1C"/>
          </a:solidFill>
          <a:ln w="9525">
            <a:noFill/>
          </a:ln>
        </p:spPr>
        <p:txBody>
          <a:bodyPr/>
          <a:lstStyle/>
          <a:p>
            <a:endParaRPr lang="en-US"/>
          </a:p>
        </p:txBody>
      </p:sp>
      <p:sp>
        <p:nvSpPr>
          <p:cNvPr id="1031" name="Rectangle 1030"/>
          <p:cNvSpPr/>
          <p:nvPr/>
        </p:nvSpPr>
        <p:spPr>
          <a:xfrm>
            <a:off x="442913" y="1781175"/>
            <a:ext cx="8226425" cy="31750"/>
          </a:xfrm>
          <a:prstGeom prst="rect">
            <a:avLst/>
          </a:prstGeom>
          <a:gradFill rotWithShape="0">
            <a:gsLst>
              <a:gs pos="0">
                <a:srgbClr val="1C1C1C"/>
              </a:gs>
              <a:gs pos="100000">
                <a:srgbClr val="FFFFFF"/>
              </a:gs>
            </a:gsLst>
            <a:lin ang="0" scaled="1"/>
            <a:tileRect/>
          </a:gradFill>
          <a:ln w="9525">
            <a:noFill/>
          </a:ln>
        </p:spPr>
        <p:txBody>
          <a:bodyPr/>
          <a:lstStyle/>
          <a:p>
            <a:endParaRPr lang="en-US"/>
          </a:p>
        </p:txBody>
      </p:sp>
      <p:sp>
        <p:nvSpPr>
          <p:cNvPr id="1032" name="Title 1031"/>
          <p:cNvSpPr>
            <a:spLocks noGrp="1"/>
          </p:cNvSpPr>
          <p:nvPr>
            <p:ph type="title"/>
          </p:nvPr>
        </p:nvSpPr>
        <p:spPr>
          <a:xfrm>
            <a:off x="1150938" y="617538"/>
            <a:ext cx="7761287" cy="1111250"/>
          </a:xfrm>
          <a:prstGeom prst="rect">
            <a:avLst/>
          </a:prstGeom>
          <a:noFill/>
          <a:ln w="9525">
            <a:noFill/>
          </a:ln>
        </p:spPr>
        <p:txBody>
          <a:bodyPr wrap="square" lIns="90000" tIns="46800" rIns="90000" bIns="46800" anchor="b"/>
          <a:lstStyle/>
          <a:p>
            <a:pPr lvl="0"/>
            <a:r>
              <a:rPr dirty="0"/>
              <a:t>タイトルテキストの書式を編集するにはクリックします。</a:t>
            </a:r>
          </a:p>
        </p:txBody>
      </p:sp>
      <p:sp>
        <p:nvSpPr>
          <p:cNvPr id="1033" name="Text Placeholder 1032"/>
          <p:cNvSpPr>
            <a:spLocks noGrp="1"/>
          </p:cNvSpPr>
          <p:nvPr>
            <p:ph type="body" idx="1"/>
          </p:nvPr>
        </p:nvSpPr>
        <p:spPr>
          <a:xfrm>
            <a:off x="1182688" y="2017713"/>
            <a:ext cx="7740650" cy="4083050"/>
          </a:xfrm>
          <a:prstGeom prst="rect">
            <a:avLst/>
          </a:prstGeom>
          <a:noFill/>
          <a:ln w="9525">
            <a:noFill/>
          </a:ln>
        </p:spPr>
        <p:txBody>
          <a:bodyPr wrap="square" lIns="90000" tIns="46800" rIns="90000" bIns="46800" anchor="t"/>
          <a:lstStyle/>
          <a:p>
            <a:pPr lvl="0"/>
            <a:r>
              <a:rPr dirty="0"/>
              <a:t>アウトラインテキストの書式を編集するにはクリックします。</a:t>
            </a:r>
          </a:p>
          <a:p>
            <a:pPr lvl="1"/>
            <a:r>
              <a:rPr dirty="0"/>
              <a:t>2レベル目のアウトライン</a:t>
            </a:r>
          </a:p>
          <a:p>
            <a:pPr lvl="2"/>
            <a:r>
              <a:rPr dirty="0"/>
              <a:t>3レベル目のアウトライン</a:t>
            </a:r>
          </a:p>
          <a:p>
            <a:pPr lvl="3"/>
            <a:r>
              <a:rPr dirty="0"/>
              <a:t>4レベル目のアウトライン</a:t>
            </a:r>
          </a:p>
          <a:p>
            <a:pPr lvl="4"/>
            <a:r>
              <a:rPr dirty="0"/>
              <a:t>5レベル目のアウトライン</a:t>
            </a:r>
          </a:p>
          <a:p>
            <a:pPr lvl="4"/>
            <a:r>
              <a:rPr dirty="0"/>
              <a:t>6レベル目のアウトライン</a:t>
            </a:r>
          </a:p>
          <a:p>
            <a:pPr lvl="4"/>
            <a:r>
              <a:rPr dirty="0"/>
              <a:t>7レベル目のアウトライン</a:t>
            </a:r>
          </a:p>
          <a:p>
            <a:pPr lvl="4"/>
            <a:r>
              <a:rPr dirty="0"/>
              <a:t>8レベル目のアウトライン</a:t>
            </a:r>
          </a:p>
          <a:p>
            <a:pPr lvl="4"/>
            <a:r>
              <a:rPr dirty="0"/>
              <a:t>9レベル目のアウトライン</a:t>
            </a:r>
          </a:p>
        </p:txBody>
      </p:sp>
      <p:sp>
        <p:nvSpPr>
          <p:cNvPr id="1034" name="Text Box 1033"/>
          <p:cNvSpPr txBox="1"/>
          <p:nvPr/>
        </p:nvSpPr>
        <p:spPr>
          <a:xfrm>
            <a:off x="914400" y="6324600"/>
            <a:ext cx="1905000" cy="457200"/>
          </a:xfrm>
          <a:prstGeom prst="rect">
            <a:avLst/>
          </a:prstGeom>
          <a:noFill/>
          <a:ln w="9525">
            <a:noFill/>
          </a:ln>
        </p:spPr>
        <p:txBody>
          <a:bodyPr/>
          <a:lstStyle/>
          <a:p>
            <a:endParaRPr lang="en-US"/>
          </a:p>
        </p:txBody>
      </p:sp>
      <p:sp>
        <p:nvSpPr>
          <p:cNvPr id="1035" name="Text Box 1034"/>
          <p:cNvSpPr txBox="1"/>
          <p:nvPr/>
        </p:nvSpPr>
        <p:spPr>
          <a:xfrm>
            <a:off x="3352800" y="6324600"/>
            <a:ext cx="2895600" cy="457200"/>
          </a:xfrm>
          <a:prstGeom prst="rect">
            <a:avLst/>
          </a:prstGeom>
          <a:noFill/>
          <a:ln w="9525">
            <a:noFill/>
          </a:ln>
        </p:spPr>
        <p:txBody>
          <a:bodyPr/>
          <a:lstStyle/>
          <a:p>
            <a:endParaRPr lang="en-US"/>
          </a:p>
        </p:txBody>
      </p:sp>
      <p:sp>
        <p:nvSpPr>
          <p:cNvPr id="1036" name="Slide Number Placeholder 1035"/>
          <p:cNvSpPr>
            <a:spLocks noGrp="1"/>
          </p:cNvSpPr>
          <p:nvPr>
            <p:ph type="sldNum"/>
          </p:nvPr>
        </p:nvSpPr>
        <p:spPr>
          <a:xfrm>
            <a:off x="6781800" y="6324600"/>
            <a:ext cx="1873250" cy="425450"/>
          </a:xfrm>
          <a:prstGeom prst="rect">
            <a:avLst/>
          </a:prstGeom>
          <a:noFill/>
          <a:ln w="9525">
            <a:noFill/>
          </a:ln>
        </p:spPr>
        <p:txBody>
          <a:bodyPr wrap="square" lIns="90000" tIns="46800" rIns="90000" bIns="46800" anchor="b"/>
          <a:lstStyle>
            <a:lvl1pPr>
              <a:buFontTx/>
              <a:defRPr/>
            </a:lvl1p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411461351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sldNum="0" hdr="0"/>
  <p:txStyles>
    <p:titleStyle>
      <a:lvl1pPr marL="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mj-lt"/>
          <a:ea typeface="+mj-ea"/>
          <a:cs typeface="+mj-cs"/>
        </a:defRPr>
      </a:lvl1pPr>
      <a:lvl2pPr marL="742950" lvl="1" indent="-28575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Tahoma" panose="020B0604030504040204" pitchFamily="32" charset="0"/>
          <a:ea typeface="ＭＳ Ｐゴシック" panose="020B0600070205080204" pitchFamily="48" charset="-128"/>
          <a:cs typeface="+mj-cs"/>
        </a:defRPr>
      </a:lvl2pPr>
      <a:lvl3pPr marL="1143000" lvl="2" indent="-22860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Tahoma" panose="020B0604030504040204" pitchFamily="32" charset="0"/>
          <a:ea typeface="ＭＳ Ｐゴシック" panose="020B0600070205080204" pitchFamily="48" charset="-128"/>
          <a:cs typeface="+mj-cs"/>
        </a:defRPr>
      </a:lvl3pPr>
      <a:lvl4pPr marL="1600200" lvl="3" indent="-22860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Tahoma" panose="020B0604030504040204" pitchFamily="32" charset="0"/>
          <a:ea typeface="ＭＳ Ｐゴシック" panose="020B0600070205080204" pitchFamily="48" charset="-128"/>
          <a:cs typeface="+mj-cs"/>
        </a:defRPr>
      </a:lvl4pPr>
      <a:lvl5pPr marL="2057400" lvl="4" indent="-22860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Tahoma" panose="020B0604030504040204" pitchFamily="32" charset="0"/>
          <a:ea typeface="ＭＳ Ｐゴシック" panose="020B0600070205080204" pitchFamily="48" charset="-128"/>
          <a:cs typeface="+mj-cs"/>
        </a:defRPr>
      </a:lvl5pPr>
    </p:titleStyle>
    <p:bodyStyle>
      <a:lvl1pPr marL="342900" lvl="0" indent="-342900" algn="l" defTabSz="44958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4958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Tahoma" panose="020B0604030504040204" pitchFamily="32" charset="0"/>
          <a:ea typeface="ＭＳ Ｐゴシック" panose="020B0600070205080204" pitchFamily="48" charset="-128"/>
          <a:cs typeface="+mn-cs"/>
        </a:defRPr>
      </a:lvl2pPr>
      <a:lvl3pPr marL="1143000" lvl="2" indent="-228600" algn="l" defTabSz="44958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Tahoma" panose="020B0604030504040204" pitchFamily="32" charset="0"/>
          <a:ea typeface="ＭＳ Ｐゴシック" panose="020B0600070205080204" pitchFamily="48" charset="-128"/>
          <a:cs typeface="+mn-cs"/>
        </a:defRPr>
      </a:lvl3pPr>
      <a:lvl4pPr marL="1600200" lvl="3"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pitchFamily="48" charset="-128"/>
          <a:cs typeface="+mn-cs"/>
        </a:defRPr>
      </a:lvl4pPr>
      <a:lvl5pPr marL="2057400" lvl="4"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pitchFamily="48" charset="-128"/>
          <a:cs typeface="+mn-cs"/>
        </a:defRPr>
      </a:lvl5pPr>
      <a:lvl6pPr marL="2514600" lvl="5"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pitchFamily="48" charset="-128"/>
          <a:cs typeface="+mn-cs"/>
        </a:defRPr>
      </a:lvl6pPr>
      <a:lvl7pPr marL="2971800" lvl="6"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pitchFamily="48" charset="-128"/>
          <a:cs typeface="+mn-cs"/>
        </a:defRPr>
      </a:lvl7pPr>
      <a:lvl8pPr marL="3429000" lvl="7"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pitchFamily="48" charset="-128"/>
          <a:cs typeface="+mn-cs"/>
        </a:defRPr>
      </a:lvl8pPr>
      <a:lvl9pPr marL="3886200" lvl="8"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pitchFamily="48" charset="-128"/>
          <a:cs typeface="+mn-cs"/>
        </a:defRPr>
      </a:lvl9pPr>
    </p:bodyStyle>
    <p:otherStyle>
      <a:lvl1pPr marL="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FFFFFF"/>
          </a:solidFill>
          <a:latin typeface="+mn-lt"/>
          <a:ea typeface="+mn-ea"/>
          <a:cs typeface="+mn-cs"/>
        </a:defRPr>
      </a:lvl1pPr>
      <a:lvl2pPr marL="742950" lvl="1" indent="-28575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FFFFFF"/>
          </a:solidFill>
          <a:latin typeface="Tahoma" panose="020B0604030504040204" pitchFamily="32" charset="0"/>
          <a:ea typeface="ＭＳ Ｐゴシック" panose="020B0600070205080204" pitchFamily="48" charset="-128"/>
          <a:cs typeface="+mn-cs"/>
        </a:defRPr>
      </a:lvl2pPr>
      <a:lvl3pPr marL="1143000" lvl="2"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FFFFFF"/>
          </a:solidFill>
          <a:latin typeface="Tahoma" panose="020B0604030504040204" pitchFamily="32" charset="0"/>
          <a:ea typeface="ＭＳ Ｐゴシック" panose="020B0600070205080204" pitchFamily="48" charset="-128"/>
          <a:cs typeface="+mn-cs"/>
        </a:defRPr>
      </a:lvl3pPr>
      <a:lvl4pPr marL="1600200" lvl="3"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FFFFFF"/>
          </a:solidFill>
          <a:latin typeface="Tahoma" panose="020B0604030504040204" pitchFamily="32" charset="0"/>
          <a:ea typeface="ＭＳ Ｐゴシック" panose="020B0600070205080204" pitchFamily="48" charset="-128"/>
          <a:cs typeface="+mn-cs"/>
        </a:defRPr>
      </a:lvl4pPr>
      <a:lvl5pPr marL="2057400" lvl="4"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FFFFFF"/>
          </a:solidFill>
          <a:latin typeface="Tahoma" panose="020B0604030504040204" pitchFamily="32" charset="0"/>
          <a:ea typeface="ＭＳ Ｐゴシック" panose="020B0600070205080204" pitchFamily="48" charset="-128"/>
          <a:cs typeface="+mn-cs"/>
        </a:defRPr>
      </a:lvl5pPr>
      <a:lvl6pPr marL="2286000" lvl="5"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FFFFFF"/>
          </a:solidFill>
          <a:latin typeface="Tahoma" panose="020B0604030504040204" pitchFamily="32" charset="0"/>
          <a:ea typeface="ＭＳ Ｐゴシック" panose="020B0600070205080204" pitchFamily="48" charset="-128"/>
          <a:cs typeface="+mn-cs"/>
        </a:defRPr>
      </a:lvl6pPr>
      <a:lvl7pPr marL="2743200" lvl="6"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FFFFFF"/>
          </a:solidFill>
          <a:latin typeface="Tahoma" panose="020B0604030504040204" pitchFamily="32" charset="0"/>
          <a:ea typeface="ＭＳ Ｐゴシック" panose="020B0600070205080204" pitchFamily="48" charset="-128"/>
          <a:cs typeface="+mn-cs"/>
        </a:defRPr>
      </a:lvl7pPr>
      <a:lvl8pPr marL="3200400" lvl="7"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FFFFFF"/>
          </a:solidFill>
          <a:latin typeface="Tahoma" panose="020B0604030504040204" pitchFamily="32" charset="0"/>
          <a:ea typeface="ＭＳ Ｐゴシック" panose="020B0600070205080204" pitchFamily="48" charset="-128"/>
          <a:cs typeface="+mn-cs"/>
        </a:defRPr>
      </a:lvl8pPr>
      <a:lvl9pPr marL="3657600" lvl="8"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3600" b="0" i="0" u="none" kern="1200" baseline="0">
          <a:solidFill>
            <a:srgbClr val="FFFFFF"/>
          </a:solidFill>
          <a:latin typeface="Tahoma" panose="020B0604030504040204" pitchFamily="32" charset="0"/>
          <a:ea typeface="ＭＳ Ｐゴシック" panose="020B0600070205080204" pitchFamily="48" charset="-128"/>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460FAE7-2F51-2D11-611A-1ADC8CF405F5}"/>
              </a:ext>
            </a:extLst>
          </p:cNvPr>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27" name="Rectangle 3">
            <a:extLst>
              <a:ext uri="{FF2B5EF4-FFF2-40B4-BE49-F238E27FC236}">
                <a16:creationId xmlns:a16="http://schemas.microsoft.com/office/drawing/2014/main" id="{EE34B7C0-2B1E-20A0-2E10-0560EFDA9066}"/>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28" name="Rectangle 4">
            <a:extLst>
              <a:ext uri="{FF2B5EF4-FFF2-40B4-BE49-F238E27FC236}">
                <a16:creationId xmlns:a16="http://schemas.microsoft.com/office/drawing/2014/main" id="{249757BB-6070-0B97-CF18-AFCF2C2B3758}"/>
              </a:ext>
            </a:extLst>
          </p:cNvPr>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29" name="Rectangle 5">
            <a:extLst>
              <a:ext uri="{FF2B5EF4-FFF2-40B4-BE49-F238E27FC236}">
                <a16:creationId xmlns:a16="http://schemas.microsoft.com/office/drawing/2014/main" id="{598A9FCC-71B7-38EF-DE9D-3065505B4BD6}"/>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30" name="Rectangle 6">
            <a:extLst>
              <a:ext uri="{FF2B5EF4-FFF2-40B4-BE49-F238E27FC236}">
                <a16:creationId xmlns:a16="http://schemas.microsoft.com/office/drawing/2014/main" id="{E1CFA828-68C8-545E-1522-75A95A8991C9}"/>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31" name="Rectangle 7">
            <a:extLst>
              <a:ext uri="{FF2B5EF4-FFF2-40B4-BE49-F238E27FC236}">
                <a16:creationId xmlns:a16="http://schemas.microsoft.com/office/drawing/2014/main" id="{92CEBA9B-B81D-14D5-1FB8-B1BD669F6CDA}"/>
              </a:ext>
            </a:extLst>
          </p:cNvPr>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32" name="Rectangle 8">
            <a:extLst>
              <a:ext uri="{FF2B5EF4-FFF2-40B4-BE49-F238E27FC236}">
                <a16:creationId xmlns:a16="http://schemas.microsoft.com/office/drawing/2014/main" id="{ED19355D-5248-0A0E-1670-C3A014E08E97}"/>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3600">
                <a:solidFill>
                  <a:schemeClr val="tx1"/>
                </a:solidFill>
                <a:latin typeface="Tahoma" pitchFamily="34" charset="0"/>
                <a:ea typeface="ＭＳ Ｐゴシック" pitchFamily="50" charset="-128"/>
              </a:defRPr>
            </a:lvl1pPr>
            <a:lvl2pPr marL="742950" indent="-285750" eaLnBrk="0" hangingPunct="0">
              <a:defRPr kumimoji="1" sz="3600">
                <a:solidFill>
                  <a:schemeClr val="tx1"/>
                </a:solidFill>
                <a:latin typeface="Tahoma" pitchFamily="34" charset="0"/>
                <a:ea typeface="ＭＳ Ｐゴシック" pitchFamily="50" charset="-128"/>
              </a:defRPr>
            </a:lvl2pPr>
            <a:lvl3pPr marL="1143000" indent="-228600" eaLnBrk="0" hangingPunct="0">
              <a:defRPr kumimoji="1" sz="3600">
                <a:solidFill>
                  <a:schemeClr val="tx1"/>
                </a:solidFill>
                <a:latin typeface="Tahoma" pitchFamily="34" charset="0"/>
                <a:ea typeface="ＭＳ Ｐゴシック" pitchFamily="50" charset="-128"/>
              </a:defRPr>
            </a:lvl3pPr>
            <a:lvl4pPr marL="1600200" indent="-228600" eaLnBrk="0" hangingPunct="0">
              <a:defRPr kumimoji="1" sz="3600">
                <a:solidFill>
                  <a:schemeClr val="tx1"/>
                </a:solidFill>
                <a:latin typeface="Tahoma" pitchFamily="34" charset="0"/>
                <a:ea typeface="ＭＳ Ｐゴシック" pitchFamily="50" charset="-128"/>
              </a:defRPr>
            </a:lvl4pPr>
            <a:lvl5pPr marL="2057400" indent="-228600" eaLnBrk="0" hangingPunct="0">
              <a:defRPr kumimoji="1" sz="36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Tahoma" pitchFamily="34" charset="0"/>
                <a:ea typeface="ＭＳ Ｐゴシック" pitchFamily="50" charset="-128"/>
              </a:defRPr>
            </a:lvl9pPr>
          </a:lstStyle>
          <a:p>
            <a:pPr algn="ctr" eaLnBrk="1" hangingPunct="1">
              <a:defRPr/>
            </a:pPr>
            <a:endParaRPr lang="ja-JP" altLang="ja-JP" sz="2400"/>
          </a:p>
        </p:txBody>
      </p:sp>
      <p:sp>
        <p:nvSpPr>
          <p:cNvPr id="1033" name="Rectangle 9">
            <a:extLst>
              <a:ext uri="{FF2B5EF4-FFF2-40B4-BE49-F238E27FC236}">
                <a16:creationId xmlns:a16="http://schemas.microsoft.com/office/drawing/2014/main" id="{36FF190F-7210-0673-9E60-0091DD7AE92F}"/>
              </a:ext>
            </a:extLst>
          </p:cNvPr>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34" name="Rectangle 10">
            <a:extLst>
              <a:ext uri="{FF2B5EF4-FFF2-40B4-BE49-F238E27FC236}">
                <a16:creationId xmlns:a16="http://schemas.microsoft.com/office/drawing/2014/main" id="{35E6B96A-B2E5-ADF2-F0E5-58518C5DC621}"/>
              </a:ext>
            </a:extLst>
          </p:cNvPr>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259" name="Rectangle 11">
            <a:extLst>
              <a:ext uri="{FF2B5EF4-FFF2-40B4-BE49-F238E27FC236}">
                <a16:creationId xmlns:a16="http://schemas.microsoft.com/office/drawing/2014/main" id="{DEA823B2-4E2B-FFD2-DF21-AD78BCB5A0A3}"/>
              </a:ext>
            </a:extLst>
          </p:cNvPr>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a typeface="ＭＳ Ｐゴシック" pitchFamily="50" charset="-128"/>
              </a:defRPr>
            </a:lvl1pPr>
          </a:lstStyle>
          <a:p>
            <a:pPr>
              <a:defRPr/>
            </a:pPr>
            <a:endParaRPr lang="en-US" altLang="ja-JP"/>
          </a:p>
        </p:txBody>
      </p:sp>
      <p:sp>
        <p:nvSpPr>
          <p:cNvPr id="53260" name="Rectangle 12">
            <a:extLst>
              <a:ext uri="{FF2B5EF4-FFF2-40B4-BE49-F238E27FC236}">
                <a16:creationId xmlns:a16="http://schemas.microsoft.com/office/drawing/2014/main" id="{9D931A75-9ED3-0935-E8D1-2C9016B9137D}"/>
              </a:ext>
            </a:extLst>
          </p:cNvPr>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ＭＳ Ｐゴシック" pitchFamily="50" charset="-128"/>
              </a:defRPr>
            </a:lvl1pPr>
          </a:lstStyle>
          <a:p>
            <a:pPr>
              <a:defRPr/>
            </a:pPr>
            <a:endParaRPr lang="en-US" altLang="ja-JP"/>
          </a:p>
        </p:txBody>
      </p:sp>
      <p:sp>
        <p:nvSpPr>
          <p:cNvPr id="53261" name="Rectangle 13">
            <a:extLst>
              <a:ext uri="{FF2B5EF4-FFF2-40B4-BE49-F238E27FC236}">
                <a16:creationId xmlns:a16="http://schemas.microsoft.com/office/drawing/2014/main" id="{594B0536-3090-7F0D-803D-5117073E8349}"/>
              </a:ext>
            </a:extLst>
          </p:cNvPr>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fld id="{47205482-346A-4D09-824D-A583BADEF9C2}" type="slidenum">
              <a:rPr lang="en-US" altLang="ja-JP"/>
              <a:pPr/>
              <a:t>‹#›</a:t>
            </a:fld>
            <a:endParaRPr lang="en-US" altLang="ja-JP"/>
          </a:p>
        </p:txBody>
      </p:sp>
    </p:spTree>
    <p:extLst>
      <p:ext uri="{BB962C8B-B14F-4D97-AF65-F5344CB8AC3E}">
        <p14:creationId xmlns:p14="http://schemas.microsoft.com/office/powerpoint/2010/main" val="381550515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s 1024"/>
          <p:cNvSpPr/>
          <p:nvPr/>
        </p:nvSpPr>
        <p:spPr>
          <a:xfrm>
            <a:off x="417513" y="1098550"/>
            <a:ext cx="438150" cy="474663"/>
          </a:xfrm>
          <a:prstGeom prst="rect">
            <a:avLst/>
          </a:prstGeom>
          <a:solidFill>
            <a:srgbClr val="FFCF01"/>
          </a:solidFill>
          <a:ln w="9525">
            <a:noFill/>
          </a:ln>
        </p:spPr>
        <p:txBody>
          <a:bodyPr/>
          <a:lstStyle/>
          <a:p>
            <a:endParaRPr lang="en-US"/>
          </a:p>
        </p:txBody>
      </p:sp>
      <p:sp>
        <p:nvSpPr>
          <p:cNvPr id="1026" name="Rectangles 1025"/>
          <p:cNvSpPr/>
          <p:nvPr/>
        </p:nvSpPr>
        <p:spPr>
          <a:xfrm>
            <a:off x="800100" y="1098550"/>
            <a:ext cx="328613" cy="474663"/>
          </a:xfrm>
          <a:prstGeom prst="rect">
            <a:avLst/>
          </a:prstGeom>
          <a:gradFill rotWithShape="0">
            <a:gsLst>
              <a:gs pos="0">
                <a:srgbClr val="FFFFFF"/>
              </a:gs>
              <a:gs pos="100000">
                <a:srgbClr val="FFCF01"/>
              </a:gs>
            </a:gsLst>
            <a:lin ang="10800000" scaled="1"/>
            <a:tileRect/>
          </a:gradFill>
          <a:ln w="9525">
            <a:noFill/>
          </a:ln>
        </p:spPr>
        <p:txBody>
          <a:bodyPr/>
          <a:lstStyle/>
          <a:p>
            <a:endParaRPr lang="en-US"/>
          </a:p>
        </p:txBody>
      </p:sp>
      <p:sp>
        <p:nvSpPr>
          <p:cNvPr id="1027" name="Rectangles 1026"/>
          <p:cNvSpPr/>
          <p:nvPr/>
        </p:nvSpPr>
        <p:spPr>
          <a:xfrm>
            <a:off x="541338" y="1520825"/>
            <a:ext cx="422275" cy="474663"/>
          </a:xfrm>
          <a:prstGeom prst="rect">
            <a:avLst/>
          </a:prstGeom>
          <a:solidFill>
            <a:srgbClr val="3333CC"/>
          </a:solidFill>
          <a:ln w="9525">
            <a:noFill/>
          </a:ln>
        </p:spPr>
        <p:txBody>
          <a:bodyPr/>
          <a:lstStyle/>
          <a:p>
            <a:endParaRPr lang="en-US"/>
          </a:p>
        </p:txBody>
      </p:sp>
      <p:sp>
        <p:nvSpPr>
          <p:cNvPr id="1028" name="Rectangles 1027"/>
          <p:cNvSpPr/>
          <p:nvPr/>
        </p:nvSpPr>
        <p:spPr>
          <a:xfrm>
            <a:off x="911225" y="1520825"/>
            <a:ext cx="368300" cy="474663"/>
          </a:xfrm>
          <a:prstGeom prst="rect">
            <a:avLst/>
          </a:prstGeom>
          <a:gradFill rotWithShape="0">
            <a:gsLst>
              <a:gs pos="0">
                <a:srgbClr val="FFFFFF"/>
              </a:gs>
              <a:gs pos="100000">
                <a:srgbClr val="3333CC"/>
              </a:gs>
            </a:gsLst>
            <a:lin ang="10800000" scaled="1"/>
            <a:tileRect/>
          </a:gradFill>
          <a:ln w="9525">
            <a:noFill/>
          </a:ln>
        </p:spPr>
        <p:txBody>
          <a:bodyPr/>
          <a:lstStyle/>
          <a:p>
            <a:endParaRPr lang="en-US"/>
          </a:p>
        </p:txBody>
      </p:sp>
      <p:sp>
        <p:nvSpPr>
          <p:cNvPr id="1029" name="Rectangles 1028"/>
          <p:cNvSpPr/>
          <p:nvPr/>
        </p:nvSpPr>
        <p:spPr>
          <a:xfrm>
            <a:off x="127000" y="1447800"/>
            <a:ext cx="560388" cy="422275"/>
          </a:xfrm>
          <a:prstGeom prst="rect">
            <a:avLst/>
          </a:prstGeom>
          <a:gradFill rotWithShape="0">
            <a:gsLst>
              <a:gs pos="0">
                <a:srgbClr val="FF0000"/>
              </a:gs>
              <a:gs pos="100000">
                <a:srgbClr val="FFFFFF"/>
              </a:gs>
            </a:gsLst>
            <a:lin ang="8100000" scaled="1"/>
            <a:tileRect/>
          </a:gradFill>
          <a:ln w="9525">
            <a:noFill/>
          </a:ln>
        </p:spPr>
        <p:txBody>
          <a:bodyPr/>
          <a:lstStyle/>
          <a:p>
            <a:endParaRPr lang="en-US"/>
          </a:p>
        </p:txBody>
      </p:sp>
      <p:sp>
        <p:nvSpPr>
          <p:cNvPr id="1030" name="Rectangles 1029"/>
          <p:cNvSpPr/>
          <p:nvPr/>
        </p:nvSpPr>
        <p:spPr>
          <a:xfrm>
            <a:off x="762000" y="990600"/>
            <a:ext cx="31750" cy="1052513"/>
          </a:xfrm>
          <a:prstGeom prst="rect">
            <a:avLst/>
          </a:prstGeom>
          <a:solidFill>
            <a:srgbClr val="1C1C1C"/>
          </a:solidFill>
          <a:ln w="9525">
            <a:noFill/>
          </a:ln>
        </p:spPr>
        <p:txBody>
          <a:bodyPr/>
          <a:lstStyle/>
          <a:p>
            <a:endParaRPr lang="en-US"/>
          </a:p>
        </p:txBody>
      </p:sp>
      <p:sp>
        <p:nvSpPr>
          <p:cNvPr id="1031" name="Rectangles 1030"/>
          <p:cNvSpPr/>
          <p:nvPr/>
        </p:nvSpPr>
        <p:spPr>
          <a:xfrm>
            <a:off x="442913" y="1781175"/>
            <a:ext cx="8226425" cy="31750"/>
          </a:xfrm>
          <a:prstGeom prst="rect">
            <a:avLst/>
          </a:prstGeom>
          <a:gradFill rotWithShape="0">
            <a:gsLst>
              <a:gs pos="0">
                <a:srgbClr val="FFFFFF"/>
              </a:gs>
              <a:gs pos="100000">
                <a:srgbClr val="1C1C1C"/>
              </a:gs>
            </a:gsLst>
            <a:lin ang="10800000" scaled="1"/>
            <a:tileRect/>
          </a:gradFill>
          <a:ln w="9525">
            <a:noFill/>
          </a:ln>
        </p:spPr>
        <p:txBody>
          <a:bodyPr/>
          <a:lstStyle/>
          <a:p>
            <a:endParaRPr lang="en-US"/>
          </a:p>
        </p:txBody>
      </p:sp>
      <p:sp>
        <p:nvSpPr>
          <p:cNvPr id="1032" name="Title 1031"/>
          <p:cNvSpPr>
            <a:spLocks noGrp="1"/>
          </p:cNvSpPr>
          <p:nvPr>
            <p:ph type="title"/>
          </p:nvPr>
        </p:nvSpPr>
        <p:spPr>
          <a:xfrm>
            <a:off x="1150938" y="214313"/>
            <a:ext cx="7769225" cy="1438275"/>
          </a:xfrm>
          <a:prstGeom prst="rect">
            <a:avLst/>
          </a:prstGeom>
          <a:noFill/>
          <a:ln w="9525">
            <a:noFill/>
          </a:ln>
        </p:spPr>
        <p:txBody>
          <a:bodyPr wrap="square" lIns="90000" tIns="46800" rIns="90000" bIns="46800" anchor="b"/>
          <a:lstStyle/>
          <a:p>
            <a:pPr lvl="0"/>
            <a:r>
              <a:rPr dirty="0"/>
              <a:t>タイトルテキストの書式を編集するにはクリックします。</a:t>
            </a:r>
          </a:p>
        </p:txBody>
      </p:sp>
      <p:sp>
        <p:nvSpPr>
          <p:cNvPr id="1033" name="Text Placeholder 1032"/>
          <p:cNvSpPr>
            <a:spLocks noGrp="1"/>
          </p:cNvSpPr>
          <p:nvPr>
            <p:ph type="body" idx="1"/>
          </p:nvPr>
        </p:nvSpPr>
        <p:spPr>
          <a:xfrm>
            <a:off x="1182688" y="2017713"/>
            <a:ext cx="7748587" cy="4090987"/>
          </a:xfrm>
          <a:prstGeom prst="rect">
            <a:avLst/>
          </a:prstGeom>
          <a:noFill/>
          <a:ln w="9525">
            <a:noFill/>
          </a:ln>
        </p:spPr>
        <p:txBody>
          <a:bodyPr wrap="square" lIns="90000" tIns="46800" rIns="90000" bIns="46800" anchor="t"/>
          <a:lstStyle/>
          <a:p>
            <a:pPr lvl="0"/>
            <a:r>
              <a:rPr dirty="0"/>
              <a:t>アウトラインテキストの書式を編集するにはクリックします。</a:t>
            </a:r>
          </a:p>
          <a:p>
            <a:pPr lvl="1"/>
            <a:r>
              <a:rPr dirty="0"/>
              <a:t>2レベル目のアウトライン</a:t>
            </a:r>
          </a:p>
          <a:p>
            <a:pPr lvl="2"/>
            <a:r>
              <a:rPr dirty="0"/>
              <a:t>3レベル目のアウトライン</a:t>
            </a:r>
          </a:p>
          <a:p>
            <a:pPr lvl="3"/>
            <a:r>
              <a:rPr dirty="0"/>
              <a:t>4レベル目のアウトライン</a:t>
            </a:r>
          </a:p>
          <a:p>
            <a:pPr lvl="4"/>
            <a:r>
              <a:rPr dirty="0"/>
              <a:t>5レベル目のアウトライン</a:t>
            </a:r>
          </a:p>
          <a:p>
            <a:pPr lvl="4"/>
            <a:r>
              <a:rPr dirty="0"/>
              <a:t>6レベル目のアウトライン</a:t>
            </a:r>
          </a:p>
          <a:p>
            <a:pPr lvl="4"/>
            <a:r>
              <a:rPr dirty="0"/>
              <a:t>7レベル目のアウトライン</a:t>
            </a:r>
          </a:p>
          <a:p>
            <a:pPr lvl="4"/>
            <a:r>
              <a:rPr dirty="0"/>
              <a:t>8レベル目のアウトライン</a:t>
            </a:r>
          </a:p>
          <a:p>
            <a:pPr lvl="4"/>
            <a:r>
              <a:rPr dirty="0"/>
              <a:t>9レベル目のアウトライン</a:t>
            </a:r>
          </a:p>
        </p:txBody>
      </p:sp>
      <p:sp>
        <p:nvSpPr>
          <p:cNvPr id="1034" name="Text Box 1033"/>
          <p:cNvSpPr txBox="1"/>
          <p:nvPr/>
        </p:nvSpPr>
        <p:spPr>
          <a:xfrm>
            <a:off x="1162050" y="6243638"/>
            <a:ext cx="1905000" cy="457200"/>
          </a:xfrm>
          <a:prstGeom prst="rect">
            <a:avLst/>
          </a:prstGeom>
          <a:noFill/>
          <a:ln w="9525">
            <a:noFill/>
          </a:ln>
        </p:spPr>
        <p:txBody>
          <a:bodyPr/>
          <a:lstStyle/>
          <a:p>
            <a:endParaRPr lang="en-US"/>
          </a:p>
        </p:txBody>
      </p:sp>
      <p:sp>
        <p:nvSpPr>
          <p:cNvPr id="1035" name="Text Box 1034"/>
          <p:cNvSpPr txBox="1"/>
          <p:nvPr/>
        </p:nvSpPr>
        <p:spPr>
          <a:xfrm>
            <a:off x="3657600" y="6243638"/>
            <a:ext cx="2895600" cy="457200"/>
          </a:xfrm>
          <a:prstGeom prst="rect">
            <a:avLst/>
          </a:prstGeom>
          <a:noFill/>
          <a:ln w="9525">
            <a:noFill/>
          </a:ln>
        </p:spPr>
        <p:txBody>
          <a:bodyPr/>
          <a:lstStyle/>
          <a:p>
            <a:endParaRPr lang="en-US"/>
          </a:p>
        </p:txBody>
      </p:sp>
      <p:sp>
        <p:nvSpPr>
          <p:cNvPr id="1036" name="Slide Number Placeholder 1035"/>
          <p:cNvSpPr>
            <a:spLocks noGrp="1"/>
          </p:cNvSpPr>
          <p:nvPr>
            <p:ph type="sldNum"/>
          </p:nvPr>
        </p:nvSpPr>
        <p:spPr>
          <a:xfrm>
            <a:off x="7042150" y="6243638"/>
            <a:ext cx="1881188" cy="433387"/>
          </a:xfrm>
          <a:prstGeom prst="rect">
            <a:avLst/>
          </a:prstGeom>
          <a:noFill/>
          <a:ln w="9525">
            <a:noFill/>
          </a:ln>
        </p:spPr>
        <p:txBody>
          <a:bodyPr wrap="square" lIns="90000" tIns="46800" rIns="90000" bIns="46800" anchor="b"/>
          <a:lstStyle>
            <a:lvl1pPr>
              <a:buFontTx/>
              <a:defRPr/>
            </a:lvl1pPr>
          </a:lstStyle>
          <a:p>
            <a:pPr lvl="0" defTabSz="449580" eaLnBrk="1" hangingPunct="1">
              <a:buClrTx/>
              <a:buSzPct val="10000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fld id="{9A0DB2DC-4C9A-4742-B13C-FB6460FD3503}" type="slidenum">
              <a:rPr lang="en-US" altLang="x-none" dirty="0" err="1"/>
              <a:t>‹#›</a:t>
            </a:fld>
            <a:endParaRPr lang="en-US" altLang="x-none" dirty="0" err="1"/>
          </a:p>
        </p:txBody>
      </p:sp>
    </p:spTree>
    <p:extLst>
      <p:ext uri="{BB962C8B-B14F-4D97-AF65-F5344CB8AC3E}">
        <p14:creationId xmlns:p14="http://schemas.microsoft.com/office/powerpoint/2010/main" val="250551681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p:txStyles>
    <p:titleStyle>
      <a:lvl1pPr marL="0" lvl="0" indent="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mj-lt"/>
          <a:ea typeface="+mj-ea"/>
          <a:cs typeface="+mj-cs"/>
        </a:defRPr>
      </a:lvl1pPr>
      <a:lvl2pPr marL="742950" lvl="1" indent="-28575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Tahoma" panose="020B0604030504040204" pitchFamily="32" charset="0"/>
          <a:ea typeface="ＭＳ Ｐゴシック" panose="020B0600070205080204" charset="-128"/>
          <a:cs typeface="+mj-cs"/>
        </a:defRPr>
      </a:lvl2pPr>
      <a:lvl3pPr marL="1143000" lvl="2" indent="-22860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Tahoma" panose="020B0604030504040204" pitchFamily="32" charset="0"/>
          <a:ea typeface="ＭＳ Ｐゴシック" panose="020B0600070205080204" charset="-128"/>
          <a:cs typeface="+mj-cs"/>
        </a:defRPr>
      </a:lvl3pPr>
      <a:lvl4pPr marL="1600200" lvl="3" indent="-22860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Tahoma" panose="020B0604030504040204" pitchFamily="32" charset="0"/>
          <a:ea typeface="ＭＳ Ｐゴシック" panose="020B0600070205080204" charset="-128"/>
          <a:cs typeface="+mj-cs"/>
        </a:defRPr>
      </a:lvl4pPr>
      <a:lvl5pPr marL="2057400" lvl="4" indent="-228600" algn="l" defTabSz="449580" rtl="0" eaLnBrk="0" fontAlgn="base" latinLnBrk="0" hangingPunct="0">
        <a:lnSpc>
          <a:spcPct val="100000"/>
        </a:lnSpc>
        <a:spcBef>
          <a:spcPct val="0"/>
        </a:spcBef>
        <a:spcAft>
          <a:spcPct val="0"/>
        </a:spcAft>
        <a:buClr>
          <a:srgbClr val="000000"/>
        </a:buClr>
        <a:buSzPct val="100000"/>
        <a:buFont typeface="Times New Roman" panose="02020603050405020304" pitchFamily="16" charset="0"/>
        <a:buNone/>
        <a:defRPr sz="4400" b="0" i="0" u="none" kern="1200" baseline="0">
          <a:solidFill>
            <a:srgbClr val="333399"/>
          </a:solidFill>
          <a:latin typeface="Tahoma" panose="020B0604030504040204" pitchFamily="32" charset="0"/>
          <a:ea typeface="ＭＳ Ｐゴシック" panose="020B0600070205080204" charset="-128"/>
          <a:cs typeface="+mj-cs"/>
        </a:defRPr>
      </a:lvl5pPr>
    </p:titleStyle>
    <p:bodyStyle>
      <a:lvl1pPr marL="342900" lvl="0" indent="-342900" algn="l" defTabSz="449580" rtl="0" eaLnBrk="0" fontAlgn="base" latinLnBrk="0" hangingPunct="0">
        <a:lnSpc>
          <a:spcPct val="100000"/>
        </a:lnSpc>
        <a:spcBef>
          <a:spcPts val="800"/>
        </a:spcBef>
        <a:spcAft>
          <a:spcPct val="0"/>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49580" rtl="0" eaLnBrk="0" fontAlgn="base" latinLnBrk="0" hangingPunct="0">
        <a:lnSpc>
          <a:spcPct val="100000"/>
        </a:lnSpc>
        <a:spcBef>
          <a:spcPts val="700"/>
        </a:spcBef>
        <a:spcAft>
          <a:spcPct val="0"/>
        </a:spcAft>
        <a:buClr>
          <a:srgbClr val="000000"/>
        </a:buClr>
        <a:buSzPct val="100000"/>
        <a:buFont typeface="Times New Roman" panose="02020603050405020304" pitchFamily="16" charset="0"/>
        <a:buNone/>
        <a:defRPr sz="2800" b="0" i="0" u="none" kern="1200" baseline="0">
          <a:solidFill>
            <a:srgbClr val="000000"/>
          </a:solidFill>
          <a:latin typeface="Tahoma" panose="020B0604030504040204" pitchFamily="32" charset="0"/>
          <a:ea typeface="ＭＳ Ｐゴシック" panose="020B0600070205080204" charset="-128"/>
          <a:cs typeface="+mn-cs"/>
        </a:defRPr>
      </a:lvl2pPr>
      <a:lvl3pPr marL="1143000" lvl="2" indent="-228600" algn="l" defTabSz="449580" rtl="0" eaLnBrk="0" fontAlgn="base" latinLnBrk="0" hangingPunct="0">
        <a:lnSpc>
          <a:spcPct val="100000"/>
        </a:lnSpc>
        <a:spcBef>
          <a:spcPts val="600"/>
        </a:spcBef>
        <a:spcAft>
          <a:spcPct val="0"/>
        </a:spcAft>
        <a:buClr>
          <a:srgbClr val="000000"/>
        </a:buClr>
        <a:buSzPct val="100000"/>
        <a:buFont typeface="Times New Roman" panose="02020603050405020304" pitchFamily="16" charset="0"/>
        <a:buNone/>
        <a:defRPr sz="2400" b="0" i="0" u="none" kern="1200" baseline="0">
          <a:solidFill>
            <a:srgbClr val="000000"/>
          </a:solidFill>
          <a:latin typeface="Tahoma" panose="020B0604030504040204" pitchFamily="32" charset="0"/>
          <a:ea typeface="ＭＳ Ｐゴシック" panose="020B0600070205080204" charset="-128"/>
          <a:cs typeface="+mn-cs"/>
        </a:defRPr>
      </a:lvl3pPr>
      <a:lvl4pPr marL="1600200" lvl="3"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4pPr>
      <a:lvl5pPr marL="2057400" lvl="4"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5pPr>
      <a:lvl6pPr marL="2514600" lvl="5"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6pPr>
      <a:lvl7pPr marL="2971800" lvl="6"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7pPr>
      <a:lvl8pPr marL="3429000" lvl="7"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8pPr>
      <a:lvl9pPr marL="3886200" lvl="8" indent="-228600" algn="l" defTabSz="449580" rtl="0" eaLnBrk="0" fontAlgn="base" latinLnBrk="0" hangingPunct="0">
        <a:lnSpc>
          <a:spcPct val="100000"/>
        </a:lnSpc>
        <a:spcBef>
          <a:spcPts val="500"/>
        </a:spcBef>
        <a:spcAft>
          <a:spcPct val="0"/>
        </a:spcAft>
        <a:buClr>
          <a:srgbClr val="000000"/>
        </a:buClr>
        <a:buSzPct val="100000"/>
        <a:buFont typeface="Times New Roman" panose="02020603050405020304" pitchFamily="16" charset="0"/>
        <a:buNone/>
        <a:defRPr sz="2000" b="0" i="0" u="none" kern="1200" baseline="0">
          <a:solidFill>
            <a:srgbClr val="000000"/>
          </a:solidFill>
          <a:latin typeface="Tahoma" panose="020B0604030504040204" pitchFamily="32" charset="0"/>
          <a:ea typeface="ＭＳ Ｐゴシック" panose="020B0600070205080204" charset="-128"/>
          <a:cs typeface="+mn-cs"/>
        </a:defRPr>
      </a:lvl9pPr>
    </p:bodyStyle>
    <p:otherStyle>
      <a:lvl1pPr marL="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mn-lt"/>
          <a:ea typeface="+mn-ea"/>
          <a:cs typeface="+mn-cs"/>
        </a:defRPr>
      </a:lvl1pPr>
      <a:lvl2pPr marL="742950" lvl="1" indent="-28575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Tahoma" panose="020B0604030504040204" pitchFamily="32" charset="0"/>
          <a:ea typeface="ＭＳ Ｐゴシック" panose="020B0600070205080204" charset="-128"/>
          <a:cs typeface="+mn-cs"/>
        </a:defRPr>
      </a:lvl2pPr>
      <a:lvl3pPr marL="1143000" lvl="2"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Tahoma" panose="020B0604030504040204" pitchFamily="32" charset="0"/>
          <a:ea typeface="ＭＳ Ｐゴシック" panose="020B0600070205080204" charset="-128"/>
          <a:cs typeface="+mn-cs"/>
        </a:defRPr>
      </a:lvl3pPr>
      <a:lvl4pPr marL="1600200" lvl="3"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Tahoma" panose="020B0604030504040204" pitchFamily="32" charset="0"/>
          <a:ea typeface="ＭＳ Ｐゴシック" panose="020B0600070205080204" charset="-128"/>
          <a:cs typeface="+mn-cs"/>
        </a:defRPr>
      </a:lvl4pPr>
      <a:lvl5pPr marL="2057400" lvl="4"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Tahoma" panose="020B0604030504040204" pitchFamily="32" charset="0"/>
          <a:ea typeface="ＭＳ Ｐゴシック" panose="020B0600070205080204" charset="-128"/>
          <a:cs typeface="+mn-cs"/>
        </a:defRPr>
      </a:lvl5pPr>
      <a:lvl6pPr marL="2286000" lvl="5"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Tahoma" panose="020B0604030504040204" pitchFamily="32" charset="0"/>
          <a:ea typeface="ＭＳ Ｐゴシック" panose="020B0600070205080204" charset="-128"/>
          <a:cs typeface="+mn-cs"/>
        </a:defRPr>
      </a:lvl6pPr>
      <a:lvl7pPr marL="2743200" lvl="6"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Tahoma" panose="020B0604030504040204" pitchFamily="32" charset="0"/>
          <a:ea typeface="ＭＳ Ｐゴシック" panose="020B0600070205080204" charset="-128"/>
          <a:cs typeface="+mn-cs"/>
        </a:defRPr>
      </a:lvl7pPr>
      <a:lvl8pPr marL="3200400" lvl="7"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Tahoma" panose="020B0604030504040204" pitchFamily="32" charset="0"/>
          <a:ea typeface="ＭＳ Ｐゴシック" panose="020B0600070205080204" charset="-128"/>
          <a:cs typeface="+mn-cs"/>
        </a:defRPr>
      </a:lvl8pPr>
      <a:lvl9pPr marL="3657600" lvl="8" indent="-22860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Tahoma" panose="020B0604030504040204" pitchFamily="32" charset="0"/>
          <a:ea typeface="ＭＳ Ｐゴシック" panose="020B0600070205080204" charset="-128"/>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p:nvPr/>
        </p:nvGrpSpPr>
        <p:grpSpPr>
          <a:xfrm>
            <a:off x="0" y="2438400"/>
            <a:ext cx="9002713" cy="1046163"/>
            <a:chOff x="0" y="1536"/>
            <a:chExt cx="5671" cy="659"/>
          </a:xfrm>
        </p:grpSpPr>
        <p:grpSp>
          <p:nvGrpSpPr>
            <p:cNvPr id="2051" name="Group 2"/>
            <p:cNvGrpSpPr/>
            <p:nvPr/>
          </p:nvGrpSpPr>
          <p:grpSpPr>
            <a:xfrm>
              <a:off x="185" y="1604"/>
              <a:ext cx="445" cy="295"/>
              <a:chOff x="185" y="1604"/>
              <a:chExt cx="445" cy="295"/>
            </a:xfrm>
          </p:grpSpPr>
          <p:sp>
            <p:nvSpPr>
              <p:cNvPr id="2052" name="Rectangle 3"/>
              <p:cNvSpPr/>
              <p:nvPr/>
            </p:nvSpPr>
            <p:spPr>
              <a:xfrm>
                <a:off x="185" y="1604"/>
                <a:ext cx="272" cy="295"/>
              </a:xfrm>
              <a:prstGeom prst="rect">
                <a:avLst/>
              </a:prstGeom>
              <a:solidFill>
                <a:srgbClr val="3333CC"/>
              </a:soli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53" name="Rectangle 4"/>
              <p:cNvSpPr/>
              <p:nvPr/>
            </p:nvSpPr>
            <p:spPr>
              <a:xfrm>
                <a:off x="427" y="1604"/>
                <a:ext cx="203" cy="295"/>
              </a:xfrm>
              <a:prstGeom prst="rect">
                <a:avLst/>
              </a:prstGeom>
              <a:gradFill rotWithShape="0">
                <a:gsLst>
                  <a:gs pos="0">
                    <a:srgbClr val="FFFFFF"/>
                  </a:gs>
                  <a:gs pos="100000">
                    <a:srgbClr val="3333CC"/>
                  </a:gs>
                </a:gsLst>
                <a:lin ang="10800000" scaled="1"/>
                <a:tileRect/>
              </a:gra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grpSp>
        <p:grpSp>
          <p:nvGrpSpPr>
            <p:cNvPr id="2054" name="Group 5"/>
            <p:cNvGrpSpPr/>
            <p:nvPr/>
          </p:nvGrpSpPr>
          <p:grpSpPr>
            <a:xfrm>
              <a:off x="263" y="1870"/>
              <a:ext cx="462" cy="295"/>
              <a:chOff x="263" y="1870"/>
              <a:chExt cx="462" cy="295"/>
            </a:xfrm>
          </p:grpSpPr>
          <p:sp>
            <p:nvSpPr>
              <p:cNvPr id="2055" name="Rectangle 6"/>
              <p:cNvSpPr/>
              <p:nvPr/>
            </p:nvSpPr>
            <p:spPr>
              <a:xfrm>
                <a:off x="263" y="1870"/>
                <a:ext cx="262" cy="295"/>
              </a:xfrm>
              <a:prstGeom prst="rect">
                <a:avLst/>
              </a:prstGeom>
              <a:solidFill>
                <a:srgbClr val="FFCF01"/>
              </a:soli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56" name="Rectangle 7"/>
              <p:cNvSpPr/>
              <p:nvPr/>
            </p:nvSpPr>
            <p:spPr>
              <a:xfrm>
                <a:off x="496" y="1870"/>
                <a:ext cx="229" cy="295"/>
              </a:xfrm>
              <a:prstGeom prst="rect">
                <a:avLst/>
              </a:prstGeom>
              <a:gradFill rotWithShape="0">
                <a:gsLst>
                  <a:gs pos="0">
                    <a:srgbClr val="FFFFFF"/>
                  </a:gs>
                  <a:gs pos="100000">
                    <a:srgbClr val="FFCF01"/>
                  </a:gs>
                </a:gsLst>
                <a:lin ang="10800000" scaled="1"/>
                <a:tileRect/>
              </a:gra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grpSp>
        <p:sp>
          <p:nvSpPr>
            <p:cNvPr id="2057" name="Rectangle 8"/>
            <p:cNvSpPr/>
            <p:nvPr/>
          </p:nvSpPr>
          <p:spPr>
            <a:xfrm>
              <a:off x="0" y="1824"/>
              <a:ext cx="349" cy="262"/>
            </a:xfrm>
            <a:prstGeom prst="rect">
              <a:avLst/>
            </a:prstGeom>
            <a:gradFill rotWithShape="0">
              <a:gsLst>
                <a:gs pos="0">
                  <a:srgbClr val="FF0000"/>
                </a:gs>
                <a:gs pos="100000">
                  <a:srgbClr val="FFFFFF"/>
                </a:gs>
              </a:gsLst>
              <a:lin ang="8100000" scaled="1"/>
              <a:tileRect/>
            </a:gra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58" name="Rectangle 9"/>
            <p:cNvSpPr/>
            <p:nvPr/>
          </p:nvSpPr>
          <p:spPr>
            <a:xfrm>
              <a:off x="400" y="1536"/>
              <a:ext cx="16" cy="659"/>
            </a:xfrm>
            <a:prstGeom prst="rect">
              <a:avLst/>
            </a:prstGeom>
            <a:solidFill>
              <a:srgbClr val="1C1C1C"/>
            </a:soli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59" name="Rectangle 10"/>
            <p:cNvSpPr/>
            <p:nvPr/>
          </p:nvSpPr>
          <p:spPr>
            <a:xfrm flipV="1">
              <a:off x="199" y="2054"/>
              <a:ext cx="5472" cy="31"/>
            </a:xfrm>
            <a:prstGeom prst="rect">
              <a:avLst/>
            </a:prstGeom>
            <a:gradFill rotWithShape="0">
              <a:gsLst>
                <a:gs pos="0">
                  <a:srgbClr val="FFFFFF"/>
                </a:gs>
                <a:gs pos="100000">
                  <a:srgbClr val="1C1C1C"/>
                </a:gs>
              </a:gsLst>
              <a:lin ang="10800000" scaled="1"/>
              <a:tileRect/>
            </a:grad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grpSp>
      <p:sp>
        <p:nvSpPr>
          <p:cNvPr id="2060" name="Rectangle 11"/>
          <p:cNvSpPr>
            <a:spLocks noGrp="1"/>
          </p:cNvSpPr>
          <p:nvPr>
            <p:ph type="title"/>
          </p:nvPr>
        </p:nvSpPr>
        <p:spPr>
          <a:xfrm>
            <a:off x="1150938" y="617538"/>
            <a:ext cx="7786687" cy="1136650"/>
          </a:xfrm>
          <a:prstGeom prst="rect">
            <a:avLst/>
          </a:prstGeom>
          <a:noFill/>
          <a:ln w="9525">
            <a:noFill/>
          </a:ln>
        </p:spPr>
        <p:txBody>
          <a:bodyPr lIns="90000" tIns="46800" rIns="90000" bIns="46800" anchor="b"/>
          <a:lstStyle/>
          <a:p>
            <a:pPr lvl="0"/>
            <a:r>
              <a:rPr lang="ja-JP" altLang="en-GB" dirty="0"/>
              <a:t>タイトルテキストの書式を編集するにはクリックします。</a:t>
            </a:r>
          </a:p>
        </p:txBody>
      </p:sp>
      <p:sp>
        <p:nvSpPr>
          <p:cNvPr id="2061" name="Rectangle 12"/>
          <p:cNvSpPr>
            <a:spLocks noGrp="1"/>
          </p:cNvSpPr>
          <p:nvPr>
            <p:ph type="body"/>
          </p:nvPr>
        </p:nvSpPr>
        <p:spPr>
          <a:xfrm>
            <a:off x="1182688" y="2017713"/>
            <a:ext cx="7766050" cy="4108450"/>
          </a:xfrm>
          <a:prstGeom prst="rect">
            <a:avLst/>
          </a:prstGeom>
          <a:noFill/>
          <a:ln w="9525">
            <a:noFill/>
          </a:ln>
        </p:spPr>
        <p:txBody>
          <a:bodyPr lIns="90000" tIns="46800" rIns="90000" bIns="46800" anchor="t"/>
          <a:lstStyle/>
          <a:p>
            <a:pPr lvl="0"/>
            <a:r>
              <a:rPr lang="ja-JP" altLang="en-GB" dirty="0"/>
              <a:t>アウトラインテキストの書式を編集するにはクリックします。</a:t>
            </a:r>
          </a:p>
          <a:p>
            <a:pPr lvl="1" indent="-285750"/>
            <a:r>
              <a:rPr lang="en-GB" altLang="ja-JP" dirty="0"/>
              <a:t>2</a:t>
            </a:r>
            <a:r>
              <a:rPr lang="ja-JP" altLang="en-GB" dirty="0"/>
              <a:t>レベル目のアウトライン</a:t>
            </a:r>
          </a:p>
          <a:p>
            <a:pPr lvl="2" indent="-228600"/>
            <a:r>
              <a:rPr lang="en-GB" altLang="ja-JP" dirty="0"/>
              <a:t>3</a:t>
            </a:r>
            <a:r>
              <a:rPr lang="ja-JP" altLang="en-GB" dirty="0"/>
              <a:t>レベル目のアウトライン</a:t>
            </a:r>
          </a:p>
          <a:p>
            <a:pPr lvl="3" indent="-228600"/>
            <a:r>
              <a:rPr lang="en-GB" altLang="ja-JP" dirty="0"/>
              <a:t>4</a:t>
            </a:r>
            <a:r>
              <a:rPr lang="ja-JP" altLang="en-GB" dirty="0"/>
              <a:t>レベル目のアウトライン</a:t>
            </a:r>
          </a:p>
          <a:p>
            <a:pPr lvl="4" indent="-228600"/>
            <a:r>
              <a:rPr lang="en-GB" altLang="ja-JP" dirty="0"/>
              <a:t>5</a:t>
            </a:r>
            <a:r>
              <a:rPr lang="ja-JP" altLang="en-GB" dirty="0"/>
              <a:t>レベル目のアウトライン</a:t>
            </a:r>
          </a:p>
          <a:p>
            <a:pPr lvl="4" indent="-228600"/>
            <a:r>
              <a:rPr lang="en-GB" altLang="ja-JP" dirty="0"/>
              <a:t>6</a:t>
            </a:r>
            <a:r>
              <a:rPr lang="ja-JP" altLang="en-GB" dirty="0"/>
              <a:t>レベル目のアウトライン</a:t>
            </a:r>
          </a:p>
          <a:p>
            <a:pPr lvl="4" indent="-228600"/>
            <a:r>
              <a:rPr lang="en-GB" altLang="ja-JP" dirty="0"/>
              <a:t>7</a:t>
            </a:r>
            <a:r>
              <a:rPr lang="ja-JP" altLang="en-GB" dirty="0"/>
              <a:t>レベル目のアウトライン</a:t>
            </a:r>
          </a:p>
          <a:p>
            <a:pPr lvl="4" indent="-228600"/>
            <a:r>
              <a:rPr lang="en-GB" altLang="ja-JP" dirty="0"/>
              <a:t>8</a:t>
            </a:r>
            <a:r>
              <a:rPr lang="ja-JP" altLang="en-GB" dirty="0"/>
              <a:t>レベル目のアウトライン</a:t>
            </a:r>
          </a:p>
          <a:p>
            <a:pPr lvl="4" indent="-228600"/>
            <a:r>
              <a:rPr lang="en-GB" altLang="ja-JP" dirty="0"/>
              <a:t>9</a:t>
            </a:r>
            <a:r>
              <a:rPr lang="ja-JP" altLang="en-GB" dirty="0"/>
              <a:t>レベル目のアウトライン</a:t>
            </a:r>
          </a:p>
        </p:txBody>
      </p:sp>
      <p:sp>
        <p:nvSpPr>
          <p:cNvPr id="2062" name="Text Box 13"/>
          <p:cNvSpPr txBox="1"/>
          <p:nvPr/>
        </p:nvSpPr>
        <p:spPr>
          <a:xfrm>
            <a:off x="990600" y="6248400"/>
            <a:ext cx="1905000" cy="457200"/>
          </a:xfrm>
          <a:prstGeom prst="rect">
            <a:avLst/>
          </a:prstGeom>
          <a:no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063" name="Text Box 14"/>
          <p:cNvSpPr txBox="1"/>
          <p:nvPr/>
        </p:nvSpPr>
        <p:spPr>
          <a:xfrm>
            <a:off x="3429000" y="6248400"/>
            <a:ext cx="2895600" cy="457200"/>
          </a:xfrm>
          <a:prstGeom prst="rect">
            <a:avLst/>
          </a:prstGeom>
          <a:noFill/>
          <a:ln w="9525">
            <a:noFill/>
          </a:ln>
        </p:spPr>
        <p:txBody>
          <a:bodyPr wrap="none" anchor="ctr"/>
          <a:lstStyle/>
          <a:p>
            <a:pPr lvl="0"/>
            <a:endParaRPr lang="ja-JP" altLang="en-US" sz="1800" dirty="0">
              <a:solidFill>
                <a:schemeClr val="tx1"/>
              </a:solidFill>
              <a:latin typeface="Tahoma" panose="020B0604030504040204" pitchFamily="32" charset="0"/>
              <a:ea typeface="ＭＳ Ｐゴシック" panose="020B0600070205080204" charset="-128"/>
            </a:endParaRPr>
          </a:p>
        </p:txBody>
      </p:sp>
      <p:sp>
        <p:nvSpPr>
          <p:cNvPr id="2" name="Rectangle 15"/>
          <p:cNvSpPr>
            <a:spLocks noGrp="1" noChangeArrowheads="1"/>
          </p:cNvSpPr>
          <p:nvPr>
            <p:ph type="sldNum"/>
          </p:nvPr>
        </p:nvSpPr>
        <p:spPr bwMode="auto">
          <a:xfrm>
            <a:off x="6858000" y="6248400"/>
            <a:ext cx="18986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lstStyle>
            <a:lvl1pPr algn="r">
              <a:defRPr sz="1400">
                <a:solidFill>
                  <a:srgbClr val="1C1C1C"/>
                </a:solidFill>
                <a:latin typeface="Times New Roman" panose="02020603050405020304" pitchFamily="16" charset="0"/>
                <a:ea typeface="ＭＳ Ｐ明朝" panose="02020600040205080304" charset="-128"/>
              </a:defRPr>
            </a:lvl1pPr>
          </a:lstStyle>
          <a:p>
            <a:pPr lvl="0" defTabSz="0" eaLnBrk="1" fontAlgn="base" hangingPunct="1">
              <a:buClrTx/>
              <a:tabLst>
                <a:tab pos="723900" algn="l"/>
                <a:tab pos="1447800" algn="l"/>
              </a:tabLst>
            </a:pPr>
            <a:fld id="{9A0DB2DC-4C9A-4742-B13C-FB6460FD3503}" type="slidenum">
              <a:rPr lang="en-US" altLang="ja-JP" strike="noStrike" noProof="1" dirty="0">
                <a:latin typeface="Times New Roman" panose="02020603050405020304" pitchFamily="16" charset="0"/>
                <a:ea typeface="ＭＳ Ｐ明朝" panose="02020600040205080304" charset="-128"/>
                <a:cs typeface="+mn-cs"/>
              </a:rPr>
              <a:t>‹#›</a:t>
            </a:fld>
            <a:endParaRPr lang="en-US" altLang="ja-JP" strike="noStrike" noProof="1"/>
          </a:p>
        </p:txBody>
      </p:sp>
    </p:spTree>
    <p:extLst>
      <p:ext uri="{BB962C8B-B14F-4D97-AF65-F5344CB8AC3E}">
        <p14:creationId xmlns:p14="http://schemas.microsoft.com/office/powerpoint/2010/main" val="2850199640"/>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sldNum="0" hdr="0" ftr="0" dt="0"/>
  <p:txStyles>
    <p:titleStyle>
      <a:lvl1pPr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mj-lt"/>
          <a:ea typeface="+mj-ea"/>
          <a:cs typeface="+mj-cs"/>
        </a:defRPr>
      </a:lvl1pPr>
      <a:lvl2pPr marL="742950" indent="-28575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2pPr>
      <a:lvl3pPr marL="11430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3pPr>
      <a:lvl4pPr marL="16002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4pPr>
      <a:lvl5pPr marL="20574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5pPr>
      <a:lvl6pPr marL="25146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6pPr>
      <a:lvl7pPr marL="29718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7pPr>
      <a:lvl8pPr marL="34290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8pPr>
      <a:lvl9pPr marL="3886200" indent="-228600" algn="l" defTabSz="448945" rtl="0" eaLnBrk="0" fontAlgn="base" hangingPunct="0">
        <a:spcBef>
          <a:spcPct val="0"/>
        </a:spcBef>
        <a:spcAft>
          <a:spcPct val="0"/>
        </a:spcAft>
        <a:buClr>
          <a:srgbClr val="000000"/>
        </a:buClr>
        <a:buSzPct val="100000"/>
        <a:buFont typeface="Times New Roman" panose="02020603050405020304" pitchFamily="16" charset="0"/>
        <a:defRPr sz="4400">
          <a:solidFill>
            <a:srgbClr val="333399"/>
          </a:solidFill>
          <a:latin typeface="Tahoma" panose="020B0604030504040204" pitchFamily="32" charset="0"/>
          <a:ea typeface="ＭＳ Ｐゴシック" panose="020B0600070205080204" charset="-128"/>
        </a:defRPr>
      </a:lvl9pPr>
    </p:titleStyle>
    <p:bodyStyle>
      <a:lvl1pPr marL="342900" indent="-342900" algn="l" defTabSz="448945" rtl="0" eaLnBrk="0" fontAlgn="base" hangingPunct="0">
        <a:spcBef>
          <a:spcPts val="800"/>
        </a:spcBef>
        <a:spcAft>
          <a:spcPct val="0"/>
        </a:spcAft>
        <a:buClr>
          <a:srgbClr val="000000"/>
        </a:buClr>
        <a:buSzPct val="100000"/>
        <a:buFont typeface="Times New Roman" panose="02020603050405020304" pitchFamily="16" charset="0"/>
        <a:defRPr sz="3200">
          <a:solidFill>
            <a:srgbClr val="000000"/>
          </a:solidFill>
          <a:latin typeface="+mn-lt"/>
          <a:ea typeface="+mn-ea"/>
          <a:cs typeface="+mn-cs"/>
        </a:defRPr>
      </a:lvl1pPr>
      <a:lvl2pPr marL="742950" indent="-285750" algn="l" defTabSz="448945" rtl="0" eaLnBrk="0" fontAlgn="base" hangingPunct="0">
        <a:spcBef>
          <a:spcPts val="700"/>
        </a:spcBef>
        <a:spcAft>
          <a:spcPct val="0"/>
        </a:spcAft>
        <a:buClr>
          <a:srgbClr val="000000"/>
        </a:buClr>
        <a:buSzPct val="100000"/>
        <a:buFont typeface="Times New Roman" panose="02020603050405020304" pitchFamily="16" charset="0"/>
        <a:defRPr sz="2800">
          <a:solidFill>
            <a:srgbClr val="000000"/>
          </a:solidFill>
          <a:latin typeface="+mn-lt"/>
          <a:ea typeface="+mn-ea"/>
        </a:defRPr>
      </a:lvl2pPr>
      <a:lvl3pPr marL="1143000" indent="-228600" algn="l" defTabSz="448945" rtl="0" eaLnBrk="0" fontAlgn="base" hangingPunct="0">
        <a:spcBef>
          <a:spcPts val="600"/>
        </a:spcBef>
        <a:spcAft>
          <a:spcPct val="0"/>
        </a:spcAft>
        <a:buClr>
          <a:srgbClr val="000000"/>
        </a:buClr>
        <a:buSzPct val="100000"/>
        <a:buFont typeface="Times New Roman" panose="02020603050405020304" pitchFamily="16" charset="0"/>
        <a:defRPr sz="2400">
          <a:solidFill>
            <a:srgbClr val="000000"/>
          </a:solidFill>
          <a:latin typeface="+mn-lt"/>
          <a:ea typeface="+mn-ea"/>
        </a:defRPr>
      </a:lvl3pPr>
      <a:lvl4pPr marL="16002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4pPr>
      <a:lvl5pPr marL="20574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5pPr>
      <a:lvl6pPr marL="25146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6pPr>
      <a:lvl7pPr marL="29718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7pPr>
      <a:lvl8pPr marL="34290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8pPr>
      <a:lvl9pPr marL="3886200" indent="-228600" algn="l" defTabSz="448945" rtl="0" eaLnBrk="0" fontAlgn="base" hangingPunct="0">
        <a:spcBef>
          <a:spcPts val="500"/>
        </a:spcBef>
        <a:spcAft>
          <a:spcPct val="0"/>
        </a:spcAft>
        <a:buClr>
          <a:srgbClr val="000000"/>
        </a:buClr>
        <a:buSzPct val="100000"/>
        <a:buFont typeface="Times New Roman" panose="02020603050405020304" pitchFamily="16" charset="0"/>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pco.co.jp/decommission/progress/watermanagement/" TargetMode="External"/><Relationship Id="rId2" Type="http://schemas.openxmlformats.org/officeDocument/2006/relationships/image" Target="../media/image6.jpeg"/><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koidehiroaki1949@yahoo.co.jp" TargetMode="External"/><Relationship Id="rId2" Type="http://schemas.openxmlformats.org/officeDocument/2006/relationships/notesSlide" Target="../notesSlides/notesSlide13.xml"/><Relationship Id="rId1" Type="http://schemas.openxmlformats.org/officeDocument/2006/relationships/slideLayout" Target="../slideLayouts/slideLayout109.xml"/><Relationship Id="rId4" Type="http://schemas.openxmlformats.org/officeDocument/2006/relationships/hyperlink" Target="http://www.go.tvm.ne.jp/~koide/Hiroaki/index.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hyperlink" Target="http://www.polan.tokyo.jp/05_1f/pdf/01_20111125.pdf" TargetMode="External"/><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5720D8E6-0105-482D-AB3E-89E9E6C7EC88}"/>
              </a:ext>
            </a:extLst>
          </p:cNvPr>
          <p:cNvSpPr txBox="1">
            <a:spLocks noChangeArrowheads="1"/>
          </p:cNvSpPr>
          <p:nvPr/>
        </p:nvSpPr>
        <p:spPr bwMode="auto">
          <a:xfrm>
            <a:off x="1188194" y="2132856"/>
            <a:ext cx="7920310" cy="198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algn="ctr">
              <a:buClrTx/>
              <a:buFontTx/>
              <a:buNone/>
            </a:pPr>
            <a:endParaRPr lang="en-US" altLang="ja-JP" sz="24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endParaRPr>
          </a:p>
          <a:p>
            <a:pPr algn="ctr">
              <a:buClrTx/>
              <a:buFontTx/>
              <a:buNone/>
            </a:pPr>
            <a:r>
              <a:rPr lang="ja-JP" altLang="en-US" sz="40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rPr>
              <a:t>福島第一原発に溜まっている水は　</a:t>
            </a:r>
            <a:endParaRPr lang="en-US" altLang="ja-JP" sz="40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endParaRPr>
          </a:p>
          <a:p>
            <a:pPr algn="ctr">
              <a:buClrTx/>
            </a:pPr>
            <a:r>
              <a:rPr lang="ja-JP" altLang="en-US" sz="24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rPr>
              <a:t>　</a:t>
            </a:r>
            <a:endParaRPr lang="en-US" altLang="ja-JP" sz="24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endParaRPr>
          </a:p>
          <a:p>
            <a:pPr algn="ctr">
              <a:buClrTx/>
            </a:pPr>
            <a:r>
              <a:rPr lang="ja-JP" altLang="en-US" sz="40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rPr>
              <a:t>れっきとした放射能汚染水</a:t>
            </a:r>
            <a:endParaRPr lang="ja-JP" altLang="ja-JP" sz="40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endParaRPr>
          </a:p>
        </p:txBody>
      </p:sp>
      <p:sp>
        <p:nvSpPr>
          <p:cNvPr id="4098" name="Text Box 2">
            <a:extLst>
              <a:ext uri="{FF2B5EF4-FFF2-40B4-BE49-F238E27FC236}">
                <a16:creationId xmlns:a16="http://schemas.microsoft.com/office/drawing/2014/main" id="{E5E39379-CFC8-49A2-BB16-01B5C51F1A84}"/>
              </a:ext>
            </a:extLst>
          </p:cNvPr>
          <p:cNvSpPr txBox="1">
            <a:spLocks noChangeArrowheads="1"/>
          </p:cNvSpPr>
          <p:nvPr/>
        </p:nvSpPr>
        <p:spPr bwMode="auto">
          <a:xfrm>
            <a:off x="7164388" y="6092825"/>
            <a:ext cx="17668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algn="ctr">
              <a:spcBef>
                <a:spcPts val="600"/>
              </a:spcBef>
              <a:buClrTx/>
              <a:buFontTx/>
              <a:buNone/>
            </a:pPr>
            <a:r>
              <a:rPr lang="ja-JP" altLang="ja-JP" sz="24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rPr>
              <a:t>小出　裕章</a:t>
            </a:r>
          </a:p>
        </p:txBody>
      </p:sp>
      <p:sp>
        <p:nvSpPr>
          <p:cNvPr id="4099" name="Text Box 3">
            <a:extLst>
              <a:ext uri="{FF2B5EF4-FFF2-40B4-BE49-F238E27FC236}">
                <a16:creationId xmlns:a16="http://schemas.microsoft.com/office/drawing/2014/main" id="{60B1031B-C2A4-4677-8E12-B554B7794DA8}"/>
              </a:ext>
            </a:extLst>
          </p:cNvPr>
          <p:cNvSpPr txBox="1">
            <a:spLocks noChangeArrowheads="1"/>
          </p:cNvSpPr>
          <p:nvPr/>
        </p:nvSpPr>
        <p:spPr bwMode="auto">
          <a:xfrm>
            <a:off x="68242" y="222250"/>
            <a:ext cx="932829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600">
                <a:solidFill>
                  <a:srgbClr val="FFFFFF"/>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400" dirty="0">
                <a:solidFill>
                  <a:srgbClr val="000000"/>
                </a:solidFill>
                <a:latin typeface="HG正楷書体-PRO" panose="03000600000000000000" pitchFamily="66" charset="-128"/>
                <a:ea typeface="HG正楷書体-PRO" panose="03000600000000000000" pitchFamily="66" charset="-128"/>
              </a:rPr>
              <a:t>韓国</a:t>
            </a:r>
            <a:r>
              <a:rPr kumimoji="1" lang="en-US" altLang="ja-JP" sz="2400" dirty="0">
                <a:solidFill>
                  <a:srgbClr val="000000"/>
                </a:solidFill>
                <a:latin typeface="HG正楷書体-PRO" panose="03000600000000000000" pitchFamily="66" charset="-128"/>
                <a:ea typeface="HG正楷書体-PRO" panose="03000600000000000000" pitchFamily="66" charset="-128"/>
              </a:rPr>
              <a:t>KBS</a:t>
            </a:r>
            <a:r>
              <a:rPr kumimoji="1" lang="ja-JP" altLang="en-US" sz="2400" dirty="0">
                <a:solidFill>
                  <a:srgbClr val="000000"/>
                </a:solidFill>
                <a:latin typeface="HG正楷書体-PRO" panose="03000600000000000000" pitchFamily="66" charset="-128"/>
                <a:ea typeface="HG正楷書体-PRO" panose="03000600000000000000" pitchFamily="66" charset="-128"/>
              </a:rPr>
              <a:t>テレビ取材　　　　　　　</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２０２３年６月２０日（火）</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159D83-1ADE-79F9-36CE-1BD7EE0633B7}"/>
              </a:ext>
            </a:extLst>
          </p:cNvPr>
          <p:cNvSpPr>
            <a:spLocks noGrp="1"/>
          </p:cNvSpPr>
          <p:nvPr>
            <p:ph type="title"/>
          </p:nvPr>
        </p:nvSpPr>
        <p:spPr>
          <a:xfrm>
            <a:off x="1654994" y="692696"/>
            <a:ext cx="6661422" cy="890488"/>
          </a:xfrm>
        </p:spPr>
        <p:txBody>
          <a:bodyPr/>
          <a:lstStyle/>
          <a:p>
            <a:r>
              <a:rPr kumimoji="1" lang="ja-JP" altLang="en-US" sz="6000" dirty="0">
                <a:solidFill>
                  <a:schemeClr val="tx1"/>
                </a:solidFill>
                <a:latin typeface="HG正楷書体-PRO" panose="03000600000000000000" pitchFamily="66" charset="-128"/>
                <a:ea typeface="HG正楷書体-PRO" panose="03000600000000000000" pitchFamily="66" charset="-128"/>
              </a:rPr>
              <a:t>放射線業務従事者</a:t>
            </a:r>
          </a:p>
        </p:txBody>
      </p:sp>
      <p:sp>
        <p:nvSpPr>
          <p:cNvPr id="3" name="テキスト ボックス 2">
            <a:extLst>
              <a:ext uri="{FF2B5EF4-FFF2-40B4-BE49-F238E27FC236}">
                <a16:creationId xmlns:a16="http://schemas.microsoft.com/office/drawing/2014/main" id="{3CA2F6EB-46FA-AD80-6562-07A075E30F54}"/>
              </a:ext>
            </a:extLst>
          </p:cNvPr>
          <p:cNvSpPr txBox="1"/>
          <p:nvPr/>
        </p:nvSpPr>
        <p:spPr>
          <a:xfrm>
            <a:off x="1331640" y="2204864"/>
            <a:ext cx="5616624"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その仕事に携わり、給料をもらう大人。</a:t>
            </a:r>
          </a:p>
        </p:txBody>
      </p:sp>
      <p:sp>
        <p:nvSpPr>
          <p:cNvPr id="4" name="テキスト ボックス 3">
            <a:extLst>
              <a:ext uri="{FF2B5EF4-FFF2-40B4-BE49-F238E27FC236}">
                <a16:creationId xmlns:a16="http://schemas.microsoft.com/office/drawing/2014/main" id="{6C0D3700-A212-8411-466B-9F8D104FA7F5}"/>
              </a:ext>
            </a:extLst>
          </p:cNvPr>
          <p:cNvSpPr txBox="1"/>
          <p:nvPr/>
        </p:nvSpPr>
        <p:spPr>
          <a:xfrm>
            <a:off x="1331640" y="3679864"/>
            <a:ext cx="7119531"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常に被曝を測定する線量計を携帯する。</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5" name="テキスト ボックス 4">
            <a:extLst>
              <a:ext uri="{FF2B5EF4-FFF2-40B4-BE49-F238E27FC236}">
                <a16:creationId xmlns:a16="http://schemas.microsoft.com/office/drawing/2014/main" id="{59423598-2B86-6D17-E05E-37A347302318}"/>
              </a:ext>
            </a:extLst>
          </p:cNvPr>
          <p:cNvSpPr txBox="1"/>
          <p:nvPr/>
        </p:nvSpPr>
        <p:spPr>
          <a:xfrm>
            <a:off x="1331640" y="4398203"/>
            <a:ext cx="7119531"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被曝手帳を持って被曝を管理する。</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6" name="テキスト ボックス 5">
            <a:extLst>
              <a:ext uri="{FF2B5EF4-FFF2-40B4-BE49-F238E27FC236}">
                <a16:creationId xmlns:a16="http://schemas.microsoft.com/office/drawing/2014/main" id="{BCA8EF6D-C12B-37E3-65ED-B5658737015C}"/>
              </a:ext>
            </a:extLst>
          </p:cNvPr>
          <p:cNvSpPr txBox="1"/>
          <p:nvPr/>
        </p:nvSpPr>
        <p:spPr>
          <a:xfrm>
            <a:off x="1331640" y="5910371"/>
            <a:ext cx="6936979" cy="830997"/>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もし、１年間平均で５ミリ</a:t>
            </a:r>
            <a:r>
              <a:rPr kumimoji="1" lang="en-US" altLang="ja-JP" sz="2400" dirty="0">
                <a:solidFill>
                  <a:schemeClr val="tx1"/>
                </a:solidFill>
                <a:latin typeface="HG正楷書体-PRO" panose="03000600000000000000" pitchFamily="66" charset="-128"/>
                <a:ea typeface="HG正楷書体-PRO" panose="03000600000000000000" pitchFamily="66" charset="-128"/>
              </a:rPr>
              <a:t>―</a:t>
            </a:r>
            <a:r>
              <a:rPr kumimoji="1" lang="ja-JP" altLang="en-US" sz="2400" dirty="0">
                <a:solidFill>
                  <a:schemeClr val="tx1"/>
                </a:solidFill>
                <a:latin typeface="HG正楷書体-PRO" panose="03000600000000000000" pitchFamily="66" charset="-128"/>
                <a:ea typeface="HG正楷書体-PRO" panose="03000600000000000000" pitchFamily="66" charset="-128"/>
              </a:rPr>
              <a:t>ベルトを超えた被ばくをし、白血病などになれば、労災が認定される。</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7" name="テキスト ボックス 6">
            <a:extLst>
              <a:ext uri="{FF2B5EF4-FFF2-40B4-BE49-F238E27FC236}">
                <a16:creationId xmlns:a16="http://schemas.microsoft.com/office/drawing/2014/main" id="{5CB48EBC-D88C-2D7E-DA41-EF3B9350AA0F}"/>
              </a:ext>
            </a:extLst>
          </p:cNvPr>
          <p:cNvSpPr txBox="1"/>
          <p:nvPr/>
        </p:nvSpPr>
        <p:spPr>
          <a:xfrm>
            <a:off x="1331640" y="5120024"/>
            <a:ext cx="7119531"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定期的な健康診断を受ける</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8" name="テキスト ボックス 7">
            <a:extLst>
              <a:ext uri="{FF2B5EF4-FFF2-40B4-BE49-F238E27FC236}">
                <a16:creationId xmlns:a16="http://schemas.microsoft.com/office/drawing/2014/main" id="{931AED10-61B2-4CD3-F550-BE99D9929FAC}"/>
              </a:ext>
            </a:extLst>
          </p:cNvPr>
          <p:cNvSpPr txBox="1"/>
          <p:nvPr/>
        </p:nvSpPr>
        <p:spPr>
          <a:xfrm>
            <a:off x="1331640" y="2895327"/>
            <a:ext cx="6984775" cy="461665"/>
          </a:xfrm>
          <a:prstGeom prst="rect">
            <a:avLst/>
          </a:prstGeom>
          <a:noFill/>
        </p:spPr>
        <p:txBody>
          <a:bodyPr wrap="square" rtlCol="0">
            <a:spAutoFit/>
          </a:bodyPr>
          <a:lstStyle/>
          <a:p>
            <a:r>
              <a:rPr kumimoji="1" lang="en-US" altLang="ja-JP" sz="2400" dirty="0">
                <a:solidFill>
                  <a:schemeClr val="tx1"/>
                </a:solidFill>
                <a:latin typeface="HG正楷書体-PRO" panose="03000600000000000000" pitchFamily="66" charset="-128"/>
                <a:ea typeface="HG正楷書体-PRO" panose="03000600000000000000" pitchFamily="66" charset="-128"/>
              </a:rPr>
              <a:t>20</a:t>
            </a:r>
            <a:r>
              <a:rPr kumimoji="1" lang="ja-JP" altLang="en-US" sz="2400" dirty="0">
                <a:solidFill>
                  <a:schemeClr val="tx1"/>
                </a:solidFill>
                <a:latin typeface="HG正楷書体-PRO" panose="03000600000000000000" pitchFamily="66" charset="-128"/>
                <a:ea typeface="HG正楷書体-PRO" panose="03000600000000000000" pitchFamily="66" charset="-128"/>
              </a:rPr>
              <a:t>ミリシーベルト</a:t>
            </a:r>
            <a:r>
              <a:rPr kumimoji="1" lang="en-US" altLang="ja-JP" sz="2400" dirty="0">
                <a:solidFill>
                  <a:schemeClr val="tx1"/>
                </a:solidFill>
                <a:latin typeface="HG正楷書体-PRO" panose="03000600000000000000" pitchFamily="66" charset="-128"/>
                <a:ea typeface="HG正楷書体-PRO" panose="03000600000000000000" pitchFamily="66" charset="-128"/>
              </a:rPr>
              <a:t>/</a:t>
            </a:r>
            <a:r>
              <a:rPr kumimoji="1" lang="ja-JP" altLang="en-US" sz="2400" dirty="0">
                <a:solidFill>
                  <a:schemeClr val="tx1"/>
                </a:solidFill>
                <a:latin typeface="HG正楷書体-PRO" panose="03000600000000000000" pitchFamily="66" charset="-128"/>
                <a:ea typeface="HG正楷書体-PRO" panose="03000600000000000000" pitchFamily="66" charset="-128"/>
              </a:rPr>
              <a:t>年まで被曝を我慢させられる。</a:t>
            </a:r>
          </a:p>
        </p:txBody>
      </p:sp>
    </p:spTree>
    <p:extLst>
      <p:ext uri="{BB962C8B-B14F-4D97-AF65-F5344CB8AC3E}">
        <p14:creationId xmlns:p14="http://schemas.microsoft.com/office/powerpoint/2010/main" val="17790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159D83-1ADE-79F9-36CE-1BD7EE0633B7}"/>
              </a:ext>
            </a:extLst>
          </p:cNvPr>
          <p:cNvSpPr>
            <a:spLocks noGrp="1"/>
          </p:cNvSpPr>
          <p:nvPr>
            <p:ph type="title"/>
          </p:nvPr>
        </p:nvSpPr>
        <p:spPr>
          <a:xfrm>
            <a:off x="1331640" y="692696"/>
            <a:ext cx="7309494" cy="890488"/>
          </a:xfrm>
        </p:spPr>
        <p:txBody>
          <a:bodyPr/>
          <a:lstStyle/>
          <a:p>
            <a:r>
              <a:rPr kumimoji="1" lang="ja-JP" altLang="en-US" sz="6000" dirty="0">
                <a:solidFill>
                  <a:schemeClr val="tx1"/>
                </a:solidFill>
                <a:latin typeface="HG正楷書体-PRO" panose="03000600000000000000" pitchFamily="66" charset="-128"/>
                <a:ea typeface="HG正楷書体-PRO" panose="03000600000000000000" pitchFamily="66" charset="-128"/>
              </a:rPr>
              <a:t>フクシマ事故被害者</a:t>
            </a:r>
          </a:p>
        </p:txBody>
      </p:sp>
      <p:sp>
        <p:nvSpPr>
          <p:cNvPr id="3" name="テキスト ボックス 2">
            <a:extLst>
              <a:ext uri="{FF2B5EF4-FFF2-40B4-BE49-F238E27FC236}">
                <a16:creationId xmlns:a16="http://schemas.microsoft.com/office/drawing/2014/main" id="{3CA2F6EB-46FA-AD80-6562-07A075E30F54}"/>
              </a:ext>
            </a:extLst>
          </p:cNvPr>
          <p:cNvSpPr txBox="1"/>
          <p:nvPr/>
        </p:nvSpPr>
        <p:spPr>
          <a:xfrm>
            <a:off x="251520" y="3372644"/>
            <a:ext cx="7571303"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彼らは給料をもらうわけでもなく、何の利益もない。</a:t>
            </a:r>
          </a:p>
        </p:txBody>
      </p:sp>
      <p:sp>
        <p:nvSpPr>
          <p:cNvPr id="4" name="テキスト ボックス 3">
            <a:extLst>
              <a:ext uri="{FF2B5EF4-FFF2-40B4-BE49-F238E27FC236}">
                <a16:creationId xmlns:a16="http://schemas.microsoft.com/office/drawing/2014/main" id="{6C0D3700-A212-8411-466B-9F8D104FA7F5}"/>
              </a:ext>
            </a:extLst>
          </p:cNvPr>
          <p:cNvSpPr txBox="1"/>
          <p:nvPr/>
        </p:nvSpPr>
        <p:spPr>
          <a:xfrm>
            <a:off x="258455" y="4653136"/>
            <a:ext cx="8781834"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もともと希薄なモニタリングポストも撤去されようとしてきた。</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5" name="テキスト ボックス 4">
            <a:extLst>
              <a:ext uri="{FF2B5EF4-FFF2-40B4-BE49-F238E27FC236}">
                <a16:creationId xmlns:a16="http://schemas.microsoft.com/office/drawing/2014/main" id="{59423598-2B86-6D17-E05E-37A347302318}"/>
              </a:ext>
            </a:extLst>
          </p:cNvPr>
          <p:cNvSpPr txBox="1"/>
          <p:nvPr/>
        </p:nvSpPr>
        <p:spPr>
          <a:xfrm>
            <a:off x="255313" y="5114801"/>
            <a:ext cx="8424936"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被曝手帳もなく、どれだけ被曝したかも知ることができない。</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6" name="テキスト ボックス 5">
            <a:extLst>
              <a:ext uri="{FF2B5EF4-FFF2-40B4-BE49-F238E27FC236}">
                <a16:creationId xmlns:a16="http://schemas.microsoft.com/office/drawing/2014/main" id="{BCA8EF6D-C12B-37E3-65ED-B5658737015C}"/>
              </a:ext>
            </a:extLst>
          </p:cNvPr>
          <p:cNvSpPr txBox="1"/>
          <p:nvPr/>
        </p:nvSpPr>
        <p:spPr>
          <a:xfrm>
            <a:off x="255312" y="6054387"/>
            <a:ext cx="8888687" cy="830997"/>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どんな病気になっても、労災は認められないし、因果関係も否定され、何の補償も得られない</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7" name="テキスト ボックス 6">
            <a:extLst>
              <a:ext uri="{FF2B5EF4-FFF2-40B4-BE49-F238E27FC236}">
                <a16:creationId xmlns:a16="http://schemas.microsoft.com/office/drawing/2014/main" id="{5CB48EBC-D88C-2D7E-DA41-EF3B9350AA0F}"/>
              </a:ext>
            </a:extLst>
          </p:cNvPr>
          <p:cNvSpPr txBox="1"/>
          <p:nvPr/>
        </p:nvSpPr>
        <p:spPr>
          <a:xfrm>
            <a:off x="255313" y="5589240"/>
            <a:ext cx="8424936" cy="461665"/>
          </a:xfrm>
          <a:prstGeom prst="rect">
            <a:avLst/>
          </a:prstGeom>
          <a:noFill/>
        </p:spPr>
        <p:txBody>
          <a:bodyPr wrap="square" rtlCol="0">
            <a:spAutoFit/>
          </a:bodyPr>
          <a:lstStyle/>
          <a:p>
            <a:r>
              <a:rPr kumimoji="1" lang="ja-JP" altLang="en-US" sz="2400">
                <a:solidFill>
                  <a:schemeClr val="tx1"/>
                </a:solidFill>
                <a:latin typeface="HG正楷書体-PRO" panose="03000600000000000000" pitchFamily="66" charset="-128"/>
                <a:ea typeface="HG正楷書体-PRO" panose="03000600000000000000" pitchFamily="66" charset="-128"/>
              </a:rPr>
              <a:t>制度としての定期的</a:t>
            </a:r>
            <a:r>
              <a:rPr kumimoji="1" lang="ja-JP" altLang="en-US" sz="2400" dirty="0">
                <a:solidFill>
                  <a:schemeClr val="tx1"/>
                </a:solidFill>
                <a:latin typeface="HG正楷書体-PRO" panose="03000600000000000000" pitchFamily="66" charset="-128"/>
                <a:ea typeface="HG正楷書体-PRO" panose="03000600000000000000" pitchFamily="66" charset="-128"/>
              </a:rPr>
              <a:t>な健康診断もさせてもらえない。</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8" name="テキスト ボックス 7">
            <a:extLst>
              <a:ext uri="{FF2B5EF4-FFF2-40B4-BE49-F238E27FC236}">
                <a16:creationId xmlns:a16="http://schemas.microsoft.com/office/drawing/2014/main" id="{931AED10-61B2-4CD3-F550-BE99D9929FAC}"/>
              </a:ext>
            </a:extLst>
          </p:cNvPr>
          <p:cNvSpPr txBox="1"/>
          <p:nvPr/>
        </p:nvSpPr>
        <p:spPr>
          <a:xfrm>
            <a:off x="255313" y="3861048"/>
            <a:ext cx="8781834" cy="830997"/>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放射線感受性の高い子どもたちも、放射線業務従事者に許した基準まで被曝させられる。</a:t>
            </a:r>
          </a:p>
        </p:txBody>
      </p:sp>
      <p:sp>
        <p:nvSpPr>
          <p:cNvPr id="9" name="テキスト ボックス 8">
            <a:extLst>
              <a:ext uri="{FF2B5EF4-FFF2-40B4-BE49-F238E27FC236}">
                <a16:creationId xmlns:a16="http://schemas.microsoft.com/office/drawing/2014/main" id="{D6734B98-16CB-121B-2EDE-0927E68F6DFB}"/>
              </a:ext>
            </a:extLst>
          </p:cNvPr>
          <p:cNvSpPr txBox="1"/>
          <p:nvPr/>
        </p:nvSpPr>
        <p:spPr>
          <a:xfrm>
            <a:off x="255314" y="2132856"/>
            <a:ext cx="8676456" cy="1200329"/>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フクシマ事故では、「放射線管理区域」に指定しなければならない放射能汚染地に子どもを含め普通の人達が棄てられ、ごく普通の日常生活を送ることを余儀なくされている。</a:t>
            </a:r>
          </a:p>
        </p:txBody>
      </p:sp>
    </p:spTree>
    <p:extLst>
      <p:ext uri="{BB962C8B-B14F-4D97-AF65-F5344CB8AC3E}">
        <p14:creationId xmlns:p14="http://schemas.microsoft.com/office/powerpoint/2010/main" val="416004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25600"/>
          <p:cNvPicPr>
            <a:picLocks noChangeAspect="1"/>
          </p:cNvPicPr>
          <p:nvPr/>
        </p:nvPicPr>
        <p:blipFill>
          <a:blip r:embed="rId3"/>
          <a:stretch>
            <a:fillRect/>
          </a:stretch>
        </p:blipFill>
        <p:spPr>
          <a:xfrm>
            <a:off x="899592" y="-67945"/>
            <a:ext cx="4956175" cy="6999288"/>
          </a:xfrm>
          <a:prstGeom prst="rect">
            <a:avLst/>
          </a:prstGeom>
          <a:noFill/>
          <a:ln w="9525">
            <a:noFill/>
          </a:ln>
        </p:spPr>
      </p:pic>
      <p:sp>
        <p:nvSpPr>
          <p:cNvPr id="25602" name="Text Box 25601"/>
          <p:cNvSpPr txBox="1"/>
          <p:nvPr/>
        </p:nvSpPr>
        <p:spPr>
          <a:xfrm>
            <a:off x="107504" y="1246500"/>
            <a:ext cx="920422" cy="5854908"/>
          </a:xfrm>
          <a:prstGeom prst="rect">
            <a:avLst/>
          </a:prstGeom>
          <a:noFill/>
          <a:ln w="9525">
            <a:noFill/>
          </a:ln>
        </p:spPr>
        <p:txBody>
          <a:bodyPr vert="eaVert" wrap="square" lIns="90000" tIns="46800" rIns="90000" bIns="46800" anchor="t">
            <a:spAutoFit/>
          </a:bodyPr>
          <a:lstStyle/>
          <a:p>
            <a:pPr marL="0" marR="0" lvl="0" indent="0" algn="l" defTabSz="0" rtl="1" eaLnBrk="1" fontAlgn="base" latinLnBrk="0" hangingPunct="1">
              <a:lnSpc>
                <a:spcPct val="100000"/>
              </a:lnSpc>
              <a:spcBef>
                <a:spcPct val="0"/>
              </a:spcBef>
              <a:spcAft>
                <a:spcPct val="0"/>
              </a:spcAft>
              <a:buClrTx/>
              <a:buSzPct val="6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en-US" sz="24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50" charset="-128"/>
                <a:cs typeface="+mn-cs"/>
              </a:rPr>
              <a:t>柚木ミサトさんの赤いつぶつぶのイラスト</a:t>
            </a:r>
          </a:p>
          <a:p>
            <a:pPr marL="0" marR="0" lvl="0" indent="0" algn="l" defTabSz="0" rtl="1" eaLnBrk="1" fontAlgn="base" latinLnBrk="0" hangingPunct="1">
              <a:lnSpc>
                <a:spcPct val="100000"/>
              </a:lnSpc>
              <a:spcBef>
                <a:spcPct val="0"/>
              </a:spcBef>
              <a:spcAft>
                <a:spcPct val="0"/>
              </a:spcAft>
              <a:buClrTx/>
              <a:buSzPct val="6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en-US" sz="24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50" charset="-128"/>
                <a:cs typeface="+mn-cs"/>
              </a:rPr>
              <a:t>   （赤いつぶつぶが放射能を示している。） </a:t>
            </a:r>
            <a:r>
              <a:rPr kumimoji="0" lang="ja-JP" altLang="x-none" sz="2400" b="0"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50" charset="-128"/>
                <a:cs typeface="+mn-cs"/>
              </a:rPr>
              <a:t>　</a:t>
            </a:r>
          </a:p>
        </p:txBody>
      </p:sp>
      <p:sp>
        <p:nvSpPr>
          <p:cNvPr id="2" name="Text Box 1"/>
          <p:cNvSpPr txBox="1"/>
          <p:nvPr/>
        </p:nvSpPr>
        <p:spPr>
          <a:xfrm>
            <a:off x="5897175" y="248285"/>
            <a:ext cx="3139321" cy="6235065"/>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50" charset="-128"/>
                <a:sym typeface="+mn-ea"/>
              </a:rPr>
              <a:t>被曝は危険を伴う。特に子ど</a:t>
            </a:r>
            <a:r>
              <a:rPr kumimoji="0"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50" charset="-128"/>
                <a:sym typeface="+mn-ea"/>
              </a:rPr>
              <a:t>も</a:t>
            </a: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50" charset="-128"/>
                <a:sym typeface="+mn-ea"/>
              </a:rPr>
              <a:t>は被曝に敏感。それなのに、放射線管理区域にしなければいけない場所に子どもたちも棄てられ</a:t>
            </a:r>
            <a:r>
              <a:rPr kumimoji="0"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50" charset="-128"/>
                <a:sym typeface="+mn-ea"/>
              </a:rPr>
              <a:t>、一年間に二〇ミリシーベルトと言う「放射線業務従事者」に対して初めて許した基準まで被曝を許すとされてしまった</a:t>
            </a: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50" charset="-128"/>
                <a:sym typeface="+mn-ea"/>
              </a:rPr>
              <a:t>。せめて、汚染していることを感じられれば注意もできるが、放射能は五感で感じられない。</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1"/>
                                        </p:tgtEl>
                                        <p:attrNameLst>
                                          <p:attrName>style.visibility</p:attrName>
                                        </p:attrNameLst>
                                      </p:cBhvr>
                                      <p:to>
                                        <p:strVal val="visible"/>
                                      </p:to>
                                    </p:set>
                                    <p:animEffect transition="in" filter="wipe(up)">
                                      <p:cBhvr additive="repl">
                                        <p:cTn id="7" dur="5000"/>
                                        <p:tgtEl>
                                          <p:spTgt spid="25601"/>
                                        </p:tgtEl>
                                      </p:cBhvr>
                                    </p:animEffect>
                                  </p:childTnLst>
                                </p:cTn>
                              </p:par>
                              <p:par>
                                <p:cTn id="8" presetID="9" presetClass="entr" presetSubtype="0" fill="hold" grpId="0" nodeType="withEffect">
                                  <p:stCondLst>
                                    <p:cond delay="0"/>
                                  </p:stCondLst>
                                  <p:iterate type="lt">
                                    <p:tmPct val="10000"/>
                                  </p:iterate>
                                  <p:childTnLst>
                                    <p:set>
                                      <p:cBhvr>
                                        <p:cTn id="9" dur="1000" fill="hold">
                                          <p:stCondLst>
                                            <p:cond delay="0"/>
                                          </p:stCondLst>
                                        </p:cTn>
                                        <p:tgtEl>
                                          <p:spTgt spid="25602"/>
                                        </p:tgtEl>
                                        <p:attrNameLst>
                                          <p:attrName>style.visibility</p:attrName>
                                        </p:attrNameLst>
                                      </p:cBhvr>
                                      <p:to>
                                        <p:strVal val="visible"/>
                                      </p:to>
                                    </p:set>
                                    <p:animEffect transition="in" filter="dissolve">
                                      <p:cBhvr>
                                        <p:cTn id="10" dur="1000"/>
                                        <p:tgtEl>
                                          <p:spTgt spid="25602"/>
                                        </p:tgtEl>
                                      </p:cBhvr>
                                    </p:animEffect>
                                  </p:childTnLst>
                                </p:cTn>
                              </p:par>
                              <p:par>
                                <p:cTn id="11" presetID="9" presetClass="entr" presetSubtype="0" fill="hold" grpId="0"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B3734B0-017E-4F90-8A41-11EAC1D8C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48880"/>
            <a:ext cx="9144000" cy="3763311"/>
          </a:xfrm>
          <a:prstGeom prst="rect">
            <a:avLst/>
          </a:prstGeom>
        </p:spPr>
      </p:pic>
      <p:sp>
        <p:nvSpPr>
          <p:cNvPr id="4" name="テキスト ボックス 3">
            <a:extLst>
              <a:ext uri="{FF2B5EF4-FFF2-40B4-BE49-F238E27FC236}">
                <a16:creationId xmlns:a16="http://schemas.microsoft.com/office/drawing/2014/main" id="{C69C9417-2863-4CD8-BD80-8BAD6A324543}"/>
              </a:ext>
            </a:extLst>
          </p:cNvPr>
          <p:cNvSpPr txBox="1"/>
          <p:nvPr/>
        </p:nvSpPr>
        <p:spPr>
          <a:xfrm>
            <a:off x="539552" y="6093296"/>
            <a:ext cx="840326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charset="-128"/>
                <a:cs typeface="+mn-cs"/>
                <a:hlinkClick r:id="rId3">
                  <a:extLst>
                    <a:ext uri="{A12FA001-AC4F-418D-AE19-62706E023703}">
                      <ahyp:hlinkClr xmlns:ahyp="http://schemas.microsoft.com/office/drawing/2018/hyperlinkcolor" val="tx"/>
                    </a:ext>
                  </a:extLst>
                </a:hlinkClick>
              </a:rPr>
              <a:t>汚染水対策の状況 </a:t>
            </a:r>
            <a:r>
              <a:rPr kumimoji="0" lang="en-US" altLang="ja-JP"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charset="-128"/>
                <a:cs typeface="+mn-cs"/>
                <a:hlinkClick r:id="rId3">
                  <a:extLst>
                    <a:ext uri="{A12FA001-AC4F-418D-AE19-62706E023703}">
                      <ahyp:hlinkClr xmlns:ahyp="http://schemas.microsoft.com/office/drawing/2018/hyperlinkcolor" val="tx"/>
                    </a:ext>
                  </a:extLst>
                </a:hlinkClick>
              </a:rPr>
              <a:t>- </a:t>
            </a:r>
            <a:r>
              <a:rPr kumimoji="0" lang="ja-JP" alt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charset="-128"/>
                <a:cs typeface="+mn-cs"/>
                <a:hlinkClick r:id="rId3">
                  <a:extLst>
                    <a:ext uri="{A12FA001-AC4F-418D-AE19-62706E023703}">
                      <ahyp:hlinkClr xmlns:ahyp="http://schemas.microsoft.com/office/drawing/2018/hyperlinkcolor" val="tx"/>
                    </a:ext>
                  </a:extLst>
                </a:hlinkClick>
              </a:rPr>
              <a:t>廃炉プロジェクト｜廃炉作業の状況｜東京電力ホールディングス株式会社</a:t>
            </a:r>
            <a:endParaRPr kumimoji="0" lang="en-US" altLang="ja-JP"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charset="-128"/>
              <a:cs typeface="+mn-cs"/>
              <a:hlinkClick r:id="" action="ppaction://noaction">
                <a:extLst>
                  <a:ext uri="{A12FA001-AC4F-418D-AE19-62706E023703}">
                    <ahyp:hlinkClr xmlns:ahyp="http://schemas.microsoft.com/office/drawing/2018/hyperlinkcolor" val="tx"/>
                  </a:ext>
                </a:extLst>
              </a:hlinkClick>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charset="-128"/>
                <a:cs typeface="+mn-cs"/>
                <a:hlinkClick r:id="" action="ppaction://noaction">
                  <a:extLst>
                    <a:ext uri="{A12FA001-AC4F-418D-AE19-62706E023703}">
                      <ahyp:hlinkClr xmlns:ahyp="http://schemas.microsoft.com/office/drawing/2018/hyperlinkcolor" val="tx"/>
                    </a:ext>
                  </a:extLst>
                </a:hlinkClick>
              </a:rPr>
              <a:t>https://www.tepco.co.jp/decommission/progress/watermanagement/</a:t>
            </a:r>
            <a:endParaRPr kumimoji="1" lang="ja-JP" alt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charset="-128"/>
              <a:cs typeface="+mn-cs"/>
            </a:endParaRPr>
          </a:p>
        </p:txBody>
      </p:sp>
      <p:sp>
        <p:nvSpPr>
          <p:cNvPr id="5" name="テキスト ボックス 4">
            <a:extLst>
              <a:ext uri="{FF2B5EF4-FFF2-40B4-BE49-F238E27FC236}">
                <a16:creationId xmlns:a16="http://schemas.microsoft.com/office/drawing/2014/main" id="{855409AD-7A87-491B-A2A4-56840F8C6222}"/>
              </a:ext>
            </a:extLst>
          </p:cNvPr>
          <p:cNvSpPr txBox="1"/>
          <p:nvPr/>
        </p:nvSpPr>
        <p:spPr>
          <a:xfrm>
            <a:off x="1224136" y="188640"/>
            <a:ext cx="781236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本来は「放射線管理区域」として外界と遮断されていなければならない原子炉建屋に地下水が流れ込み続けている。</a:t>
            </a:r>
          </a:p>
        </p:txBody>
      </p:sp>
      <p:sp>
        <p:nvSpPr>
          <p:cNvPr id="2" name="四角形: 角を丸くする 1">
            <a:extLst>
              <a:ext uri="{FF2B5EF4-FFF2-40B4-BE49-F238E27FC236}">
                <a16:creationId xmlns:a16="http://schemas.microsoft.com/office/drawing/2014/main" id="{38B17A8D-6455-4DD6-835F-7236AFA36453}"/>
              </a:ext>
            </a:extLst>
          </p:cNvPr>
          <p:cNvSpPr/>
          <p:nvPr/>
        </p:nvSpPr>
        <p:spPr bwMode="auto">
          <a:xfrm>
            <a:off x="3491880" y="2564904"/>
            <a:ext cx="3240360" cy="864096"/>
          </a:xfrm>
          <a:prstGeom prst="roundRect">
            <a:avLst/>
          </a:prstGeom>
          <a:noFill/>
          <a:ln w="7620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charset="-128"/>
              <a:cs typeface="+mn-cs"/>
            </a:endParaRPr>
          </a:p>
        </p:txBody>
      </p:sp>
    </p:spTree>
    <p:extLst>
      <p:ext uri="{BB962C8B-B14F-4D97-AF65-F5344CB8AC3E}">
        <p14:creationId xmlns:p14="http://schemas.microsoft.com/office/powerpoint/2010/main" val="399605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B78141-982E-B8E9-A3F1-1172B8B8A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8"/>
            <a:ext cx="9144000" cy="5620426"/>
          </a:xfrm>
          <a:prstGeom prst="rect">
            <a:avLst/>
          </a:prstGeom>
        </p:spPr>
      </p:pic>
      <p:sp>
        <p:nvSpPr>
          <p:cNvPr id="4" name="テキスト ボックス 3">
            <a:extLst>
              <a:ext uri="{FF2B5EF4-FFF2-40B4-BE49-F238E27FC236}">
                <a16:creationId xmlns:a16="http://schemas.microsoft.com/office/drawing/2014/main" id="{ABCCBBE5-58F9-E1C0-CB53-0303C132C35E}"/>
              </a:ext>
            </a:extLst>
          </p:cNvPr>
          <p:cNvSpPr txBox="1"/>
          <p:nvPr/>
        </p:nvSpPr>
        <p:spPr>
          <a:xfrm>
            <a:off x="179512" y="6021288"/>
            <a:ext cx="8808822" cy="738664"/>
          </a:xfrm>
          <a:prstGeom prst="rect">
            <a:avLst/>
          </a:prstGeom>
          <a:noFill/>
        </p:spPr>
        <p:txBody>
          <a:bodyPr wrap="none" rtlCol="0">
            <a:spAutoFit/>
          </a:bodyPr>
          <a:lstStyle/>
          <a:p>
            <a:r>
              <a:rPr kumimoji="1" lang="ja-JP" altLang="en-US" sz="1400" dirty="0">
                <a:solidFill>
                  <a:schemeClr val="tx1"/>
                </a:solidFill>
              </a:rPr>
              <a:t>経済産業省 資源エネルギー庁</a:t>
            </a:r>
          </a:p>
          <a:p>
            <a:r>
              <a:rPr kumimoji="1" lang="ja-JP" altLang="en-US" sz="1400" dirty="0">
                <a:solidFill>
                  <a:schemeClr val="tx1"/>
                </a:solidFill>
              </a:rPr>
              <a:t>「復興と廃炉」に向けて進む、処理水の安全・安心な処分②～「二次処理」と処理水が含む「そのほかの核種」とは？</a:t>
            </a:r>
          </a:p>
          <a:p>
            <a:r>
              <a:rPr kumimoji="1" lang="en-US" altLang="ja-JP" sz="1400" dirty="0">
                <a:solidFill>
                  <a:schemeClr val="tx1"/>
                </a:solidFill>
              </a:rPr>
              <a:t>2021-06-07</a:t>
            </a:r>
            <a:endParaRPr kumimoji="1" lang="ja-JP" altLang="en-US" sz="1400" dirty="0">
              <a:solidFill>
                <a:schemeClr val="tx1"/>
              </a:solidFill>
            </a:endParaRPr>
          </a:p>
        </p:txBody>
      </p:sp>
    </p:spTree>
    <p:extLst>
      <p:ext uri="{BB962C8B-B14F-4D97-AF65-F5344CB8AC3E}">
        <p14:creationId xmlns:p14="http://schemas.microsoft.com/office/powerpoint/2010/main" val="232544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Text Box 25601"/>
          <p:cNvSpPr txBox="1"/>
          <p:nvPr/>
        </p:nvSpPr>
        <p:spPr>
          <a:xfrm>
            <a:off x="1223963" y="620688"/>
            <a:ext cx="7724775" cy="912813"/>
          </a:xfrm>
          <a:prstGeom prst="rect">
            <a:avLst/>
          </a:prstGeom>
          <a:noFill/>
          <a:ln w="9525">
            <a:noFill/>
          </a:ln>
        </p:spPr>
        <p:txBody>
          <a:bodyPr wrap="none" lIns="90000" tIns="45000" rIns="90000" bIns="45000"/>
          <a:lstStyle/>
          <a:p>
            <a:pPr marL="0" marR="0" lvl="0" indent="0" algn="l"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ja-JP" sz="5400" b="0" i="0" u="none" strike="noStrike" kern="1200" cap="none" spc="0" normalizeH="0" baseline="0" noProof="0" dirty="0">
                <a:ln>
                  <a:noFill/>
                </a:ln>
                <a:solidFill>
                  <a:srgbClr val="000000"/>
                </a:solidFill>
                <a:effectLst/>
                <a:uLnTx/>
                <a:uFillTx/>
                <a:latin typeface="HG正楷書体-PRO" pitchFamily="64" charset="-128"/>
                <a:ea typeface="ＭＳ Ｐゴシック" panose="020B0600070205080204" charset="-128"/>
                <a:cs typeface="+mn-cs"/>
              </a:rPr>
              <a:t>トリチウム</a:t>
            </a:r>
            <a:r>
              <a:rPr kumimoji="0" lang="ja-JP" altLang="en-US" sz="5400" b="0" i="0" u="none" strike="noStrike" kern="1200" cap="none" spc="0" normalizeH="0" baseline="0" noProof="0" dirty="0">
                <a:ln>
                  <a:noFill/>
                </a:ln>
                <a:solidFill>
                  <a:srgbClr val="000000"/>
                </a:solidFill>
                <a:effectLst/>
                <a:uLnTx/>
                <a:uFillTx/>
                <a:latin typeface="HG正楷書体-PRO" pitchFamily="64" charset="-128"/>
                <a:ea typeface="ＭＳ Ｐゴシック" panose="020B0600070205080204" charset="-128"/>
                <a:cs typeface="+mn-cs"/>
              </a:rPr>
              <a:t>は水素の同位体</a:t>
            </a:r>
            <a:endParaRPr kumimoji="0" lang="ja-JP" altLang="ja-JP" sz="5400" b="0" i="0" u="none" strike="noStrike" kern="1200" cap="none" spc="0" normalizeH="0" baseline="0" noProof="0" dirty="0">
              <a:ln>
                <a:noFill/>
              </a:ln>
              <a:solidFill>
                <a:srgbClr val="000000"/>
              </a:solidFill>
              <a:effectLst/>
              <a:uLnTx/>
              <a:uFillTx/>
              <a:latin typeface="HG正楷書体-PRO" pitchFamily="64" charset="-128"/>
              <a:ea typeface="HG正楷書体-PRO" pitchFamily="64" charset="-128"/>
              <a:cs typeface="+mn-cs"/>
            </a:endParaRPr>
          </a:p>
        </p:txBody>
      </p:sp>
      <p:sp>
        <p:nvSpPr>
          <p:cNvPr id="25603" name="Text Box 25602"/>
          <p:cNvSpPr txBox="1"/>
          <p:nvPr/>
        </p:nvSpPr>
        <p:spPr>
          <a:xfrm>
            <a:off x="395536" y="5229200"/>
            <a:ext cx="8496944" cy="1552354"/>
          </a:xfrm>
          <a:prstGeom prst="rect">
            <a:avLst/>
          </a:prstGeom>
          <a:noFill/>
          <a:ln w="9525">
            <a:noFill/>
          </a:ln>
        </p:spPr>
        <p:txBody>
          <a:bodyPr lIns="90000" tIns="45000" rIns="90000" bIns="45000"/>
          <a:lstStyle/>
          <a:p>
            <a:pPr marL="0" marR="0" lvl="0" indent="0" algn="l"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ja-JP" sz="24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トリチウム水の化学挙動は普通の水とまったく同じ。どんなに頑張って水処理して水をきれいにしても、トリチウム水は水そのものであるため、決して除去できない。</a:t>
            </a:r>
            <a:r>
              <a:rPr kumimoji="0" lang="ja-JP" altLang="en-US" sz="24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同位体分離技術を適用するには汚染水の量が多すぎ、エネルギーが膨大にかかってしまう。</a:t>
            </a:r>
            <a:endParaRPr kumimoji="0" lang="ja-JP" altLang="ja-JP" sz="24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endParaRPr>
          </a:p>
        </p:txBody>
      </p:sp>
      <p:grpSp>
        <p:nvGrpSpPr>
          <p:cNvPr id="37893" name="Group 4"/>
          <p:cNvGrpSpPr/>
          <p:nvPr/>
        </p:nvGrpSpPr>
        <p:grpSpPr>
          <a:xfrm>
            <a:off x="134938" y="911225"/>
            <a:ext cx="9002712" cy="1046163"/>
            <a:chOff x="85" y="210"/>
            <a:chExt cx="5671" cy="659"/>
          </a:xfrm>
        </p:grpSpPr>
        <p:grpSp>
          <p:nvGrpSpPr>
            <p:cNvPr id="37894" name="Group 5"/>
            <p:cNvGrpSpPr/>
            <p:nvPr/>
          </p:nvGrpSpPr>
          <p:grpSpPr>
            <a:xfrm>
              <a:off x="268" y="278"/>
              <a:ext cx="444" cy="295"/>
              <a:chOff x="268" y="278"/>
              <a:chExt cx="444" cy="295"/>
            </a:xfrm>
          </p:grpSpPr>
          <p:sp>
            <p:nvSpPr>
              <p:cNvPr id="37895" name="Rectangle 6"/>
              <p:cNvSpPr/>
              <p:nvPr/>
            </p:nvSpPr>
            <p:spPr>
              <a:xfrm>
                <a:off x="268" y="278"/>
                <a:ext cx="272" cy="295"/>
              </a:xfrm>
              <a:prstGeom prst="rect">
                <a:avLst/>
              </a:prstGeom>
              <a:solidFill>
                <a:srgbClr val="3333CC"/>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37896" name="Rectangle 7"/>
              <p:cNvSpPr/>
              <p:nvPr/>
            </p:nvSpPr>
            <p:spPr>
              <a:xfrm>
                <a:off x="509" y="278"/>
                <a:ext cx="203" cy="295"/>
              </a:xfrm>
              <a:prstGeom prst="rect">
                <a:avLst/>
              </a:prstGeom>
              <a:gradFill rotWithShape="0">
                <a:gsLst>
                  <a:gs pos="0">
                    <a:srgbClr val="FFFFFF"/>
                  </a:gs>
                  <a:gs pos="100000">
                    <a:srgbClr val="3333CC"/>
                  </a:gs>
                </a:gsLst>
                <a:lin ang="10800000" scaled="1"/>
                <a:tileRect/>
              </a:gra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grpSp>
          <p:nvGrpSpPr>
            <p:cNvPr id="37897" name="Group 8"/>
            <p:cNvGrpSpPr/>
            <p:nvPr/>
          </p:nvGrpSpPr>
          <p:grpSpPr>
            <a:xfrm>
              <a:off x="346" y="544"/>
              <a:ext cx="461" cy="295"/>
              <a:chOff x="346" y="544"/>
              <a:chExt cx="461" cy="295"/>
            </a:xfrm>
          </p:grpSpPr>
          <p:sp>
            <p:nvSpPr>
              <p:cNvPr id="37898" name="Rectangle 9"/>
              <p:cNvSpPr/>
              <p:nvPr/>
            </p:nvSpPr>
            <p:spPr>
              <a:xfrm>
                <a:off x="346" y="544"/>
                <a:ext cx="263" cy="295"/>
              </a:xfrm>
              <a:prstGeom prst="rect">
                <a:avLst/>
              </a:prstGeom>
              <a:solidFill>
                <a:srgbClr val="FFCF01"/>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37899" name="Rectangle 10"/>
              <p:cNvSpPr/>
              <p:nvPr/>
            </p:nvSpPr>
            <p:spPr>
              <a:xfrm>
                <a:off x="578" y="544"/>
                <a:ext cx="228" cy="295"/>
              </a:xfrm>
              <a:prstGeom prst="rect">
                <a:avLst/>
              </a:prstGeom>
              <a:gradFill rotWithShape="0">
                <a:gsLst>
                  <a:gs pos="0">
                    <a:srgbClr val="FFFFFF"/>
                  </a:gs>
                  <a:gs pos="100000">
                    <a:srgbClr val="FFCF01"/>
                  </a:gs>
                </a:gsLst>
                <a:lin ang="10800000" scaled="1"/>
                <a:tileRect/>
              </a:gra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sp>
          <p:nvSpPr>
            <p:cNvPr id="37900" name="Rectangle 11"/>
            <p:cNvSpPr/>
            <p:nvPr/>
          </p:nvSpPr>
          <p:spPr>
            <a:xfrm>
              <a:off x="85" y="498"/>
              <a:ext cx="349" cy="262"/>
            </a:xfrm>
            <a:prstGeom prst="rect">
              <a:avLst/>
            </a:prstGeom>
            <a:gradFill rotWithShape="0">
              <a:gsLst>
                <a:gs pos="0">
                  <a:srgbClr val="FF0000"/>
                </a:gs>
                <a:gs pos="100000">
                  <a:srgbClr val="FFFFFF"/>
                </a:gs>
              </a:gsLst>
              <a:lin ang="8100000" scaled="1"/>
              <a:tileRect/>
            </a:gra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37901" name="Rectangle 12"/>
            <p:cNvSpPr/>
            <p:nvPr/>
          </p:nvSpPr>
          <p:spPr>
            <a:xfrm>
              <a:off x="485" y="210"/>
              <a:ext cx="16" cy="659"/>
            </a:xfrm>
            <a:prstGeom prst="rect">
              <a:avLst/>
            </a:prstGeom>
            <a:solidFill>
              <a:srgbClr val="1C1C1C"/>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37902" name="Rectangle 13"/>
            <p:cNvSpPr/>
            <p:nvPr/>
          </p:nvSpPr>
          <p:spPr>
            <a:xfrm flipV="1">
              <a:off x="284" y="727"/>
              <a:ext cx="5472" cy="31"/>
            </a:xfrm>
            <a:prstGeom prst="rect">
              <a:avLst/>
            </a:prstGeom>
            <a:gradFill rotWithShape="0">
              <a:gsLst>
                <a:gs pos="0">
                  <a:srgbClr val="FFFFFF"/>
                </a:gs>
                <a:gs pos="100000">
                  <a:srgbClr val="1C1C1C"/>
                </a:gs>
              </a:gsLst>
              <a:lin ang="10800000" scaled="1"/>
              <a:tileRect/>
            </a:gradFill>
            <a:ln w="9525">
              <a:noFill/>
            </a:ln>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pic>
        <p:nvPicPr>
          <p:cNvPr id="3" name="図 2">
            <a:extLst>
              <a:ext uri="{FF2B5EF4-FFF2-40B4-BE49-F238E27FC236}">
                <a16:creationId xmlns:a16="http://schemas.microsoft.com/office/drawing/2014/main" id="{EDF8924D-F9AE-4A3C-80E5-2851C4E993CD}"/>
              </a:ext>
            </a:extLst>
          </p:cNvPr>
          <p:cNvPicPr>
            <a:picLocks noChangeAspect="1"/>
          </p:cNvPicPr>
          <p:nvPr/>
        </p:nvPicPr>
        <p:blipFill rotWithShape="1">
          <a:blip r:embed="rId3"/>
          <a:srcRect t="8383" r="1458"/>
          <a:stretch/>
        </p:blipFill>
        <p:spPr>
          <a:xfrm>
            <a:off x="97854" y="2060848"/>
            <a:ext cx="9010650" cy="2884908"/>
          </a:xfrm>
          <a:prstGeom prst="rect">
            <a:avLst/>
          </a:prstGeom>
        </p:spPr>
      </p:pic>
    </p:spTree>
    <p:extLst>
      <p:ext uri="{BB962C8B-B14F-4D97-AF65-F5344CB8AC3E}">
        <p14:creationId xmlns:p14="http://schemas.microsoft.com/office/powerpoint/2010/main" val="27108095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ppt_x</p:attrName>
                                        </p:attrNameLst>
                                      </p:cBhvr>
                                      <p:tavLst>
                                        <p:tav tm="0">
                                          <p:val>
                                            <p:strVal val="#ppt_x"/>
                                          </p:val>
                                        </p:tav>
                                        <p:tav tm="100000">
                                          <p:val>
                                            <p:strVal val="#ppt_x"/>
                                          </p:val>
                                        </p:tav>
                                      </p:tavLst>
                                    </p:anim>
                                    <p:anim calcmode="lin" valueType="num">
                                      <p:cBhvr>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9CEBA0A-5646-F21A-F9B2-C671BB8B4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6382"/>
            <a:ext cx="9144000" cy="3104866"/>
          </a:xfrm>
          <a:prstGeom prst="rect">
            <a:avLst/>
          </a:prstGeom>
        </p:spPr>
      </p:pic>
      <p:sp>
        <p:nvSpPr>
          <p:cNvPr id="4" name="テキスト ボックス 3">
            <a:extLst>
              <a:ext uri="{FF2B5EF4-FFF2-40B4-BE49-F238E27FC236}">
                <a16:creationId xmlns:a16="http://schemas.microsoft.com/office/drawing/2014/main" id="{81BD156A-967C-EADF-90B7-75D4221E3182}"/>
              </a:ext>
            </a:extLst>
          </p:cNvPr>
          <p:cNvSpPr txBox="1"/>
          <p:nvPr/>
        </p:nvSpPr>
        <p:spPr>
          <a:xfrm>
            <a:off x="179512" y="6021288"/>
            <a:ext cx="8808822" cy="738664"/>
          </a:xfrm>
          <a:prstGeom prst="rect">
            <a:avLst/>
          </a:prstGeom>
          <a:noFill/>
        </p:spPr>
        <p:txBody>
          <a:bodyPr wrap="none" rtlCol="0">
            <a:spAutoFit/>
          </a:bodyPr>
          <a:lstStyle/>
          <a:p>
            <a:r>
              <a:rPr kumimoji="1" lang="ja-JP" altLang="en-US" sz="1400" dirty="0">
                <a:solidFill>
                  <a:schemeClr val="tx1"/>
                </a:solidFill>
              </a:rPr>
              <a:t>経済産業省 資源エネルギー庁</a:t>
            </a:r>
          </a:p>
          <a:p>
            <a:r>
              <a:rPr kumimoji="1" lang="ja-JP" altLang="en-US" sz="1400" dirty="0">
                <a:solidFill>
                  <a:schemeClr val="tx1"/>
                </a:solidFill>
              </a:rPr>
              <a:t>「復興と廃炉」に向けて進む、処理水の安全・安心な処分②～「二次処理」と処理水が含む「そのほかの核種」とは？</a:t>
            </a:r>
          </a:p>
          <a:p>
            <a:r>
              <a:rPr kumimoji="1" lang="en-US" altLang="ja-JP" sz="1400" dirty="0">
                <a:solidFill>
                  <a:schemeClr val="tx1"/>
                </a:solidFill>
              </a:rPr>
              <a:t>2021-06-07</a:t>
            </a:r>
            <a:endParaRPr kumimoji="1" lang="ja-JP" altLang="en-US" sz="1400" dirty="0">
              <a:solidFill>
                <a:schemeClr val="tx1"/>
              </a:solidFill>
            </a:endParaRPr>
          </a:p>
        </p:txBody>
      </p:sp>
      <p:sp>
        <p:nvSpPr>
          <p:cNvPr id="5" name="テキスト ボックス 4">
            <a:extLst>
              <a:ext uri="{FF2B5EF4-FFF2-40B4-BE49-F238E27FC236}">
                <a16:creationId xmlns:a16="http://schemas.microsoft.com/office/drawing/2014/main" id="{100E7068-CD4F-58A9-8489-AC00112FED83}"/>
              </a:ext>
            </a:extLst>
          </p:cNvPr>
          <p:cNvSpPr txBox="1"/>
          <p:nvPr/>
        </p:nvSpPr>
        <p:spPr>
          <a:xfrm>
            <a:off x="1297969" y="332656"/>
            <a:ext cx="7656491" cy="1200329"/>
          </a:xfrm>
          <a:prstGeom prst="rect">
            <a:avLst/>
          </a:prstGeom>
          <a:noFill/>
        </p:spPr>
        <p:txBody>
          <a:bodyPr wrap="square" rtlCol="0">
            <a:spAutoFit/>
          </a:bodyPr>
          <a:lstStyle/>
          <a:p>
            <a:r>
              <a:rPr kumimoji="1" lang="ja-JP" altLang="en-US" dirty="0">
                <a:solidFill>
                  <a:schemeClr val="tx1"/>
                </a:solidFill>
              </a:rPr>
              <a:t>処理水と呼ばれてきた水の</a:t>
            </a:r>
            <a:r>
              <a:rPr kumimoji="1" lang="en-US" altLang="ja-JP" dirty="0">
                <a:solidFill>
                  <a:schemeClr val="tx1"/>
                </a:solidFill>
              </a:rPr>
              <a:t>7</a:t>
            </a:r>
            <a:r>
              <a:rPr kumimoji="1" lang="ja-JP" altLang="en-US" dirty="0">
                <a:solidFill>
                  <a:schemeClr val="tx1"/>
                </a:solidFill>
              </a:rPr>
              <a:t>割以上はトリチウムを除いても放射能汚染水</a:t>
            </a:r>
            <a:endParaRPr kumimoji="1" lang="ja-JP" altLang="en-US" dirty="0"/>
          </a:p>
        </p:txBody>
      </p:sp>
      <p:sp>
        <p:nvSpPr>
          <p:cNvPr id="6" name="正方形/長方形 5">
            <a:extLst>
              <a:ext uri="{FF2B5EF4-FFF2-40B4-BE49-F238E27FC236}">
                <a16:creationId xmlns:a16="http://schemas.microsoft.com/office/drawing/2014/main" id="{82C23CAC-EA22-6648-E83C-DA7E36B60E1A}"/>
              </a:ext>
            </a:extLst>
          </p:cNvPr>
          <p:cNvSpPr/>
          <p:nvPr/>
        </p:nvSpPr>
        <p:spPr bwMode="auto">
          <a:xfrm>
            <a:off x="5940152" y="2708920"/>
            <a:ext cx="864096" cy="360040"/>
          </a:xfrm>
          <a:prstGeom prst="rect">
            <a:avLst/>
          </a:prstGeom>
          <a:noFill/>
          <a:ln w="57150" cap="flat" cmpd="sng" algn="ctr">
            <a:solidFill>
              <a:srgbClr val="FF0000"/>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ja-JP" altLang="en-US" sz="3600" b="0" i="0" u="none" strike="noStrike" cap="none" normalizeH="0" baseline="0">
              <a:ln>
                <a:noFill/>
              </a:ln>
              <a:solidFill>
                <a:schemeClr val="tx1"/>
              </a:solidFill>
              <a:effectLst/>
              <a:latin typeface="Tahoma" panose="020B0604030504040204" pitchFamily="34" charset="0"/>
              <a:ea typeface="ＭＳ Ｐゴシック" panose="020B0600070205080204" charset="-128"/>
            </a:endParaRPr>
          </a:p>
        </p:txBody>
      </p:sp>
    </p:spTree>
    <p:extLst>
      <p:ext uri="{BB962C8B-B14F-4D97-AF65-F5344CB8AC3E}">
        <p14:creationId xmlns:p14="http://schemas.microsoft.com/office/powerpoint/2010/main" val="383308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テキスト ボックス 1"/>
          <p:cNvSpPr txBox="1"/>
          <p:nvPr/>
        </p:nvSpPr>
        <p:spPr>
          <a:xfrm>
            <a:off x="1547813" y="188913"/>
            <a:ext cx="6416675" cy="922337"/>
          </a:xfrm>
          <a:prstGeom prst="rect">
            <a:avLst/>
          </a:prstGeom>
          <a:noFill/>
          <a:ln w="9525">
            <a:noFill/>
          </a:ln>
        </p:spPr>
        <p:txBody>
          <a:bodyPr wrap="none" anchor="t">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ja-JP" altLang="en-US" sz="54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rPr>
              <a:t>放射能汚染水の状況</a:t>
            </a:r>
          </a:p>
        </p:txBody>
      </p:sp>
      <p:sp>
        <p:nvSpPr>
          <p:cNvPr id="4" name="正方形/長方形 3"/>
          <p:cNvSpPr/>
          <p:nvPr/>
        </p:nvSpPr>
        <p:spPr>
          <a:xfrm>
            <a:off x="1189038" y="1829850"/>
            <a:ext cx="1871662" cy="4996800"/>
          </a:xfrm>
          <a:prstGeom prst="rect">
            <a:avLst/>
          </a:prstGeom>
          <a:solidFill>
            <a:srgbClr val="00B8FF"/>
          </a:solidFill>
          <a:ln w="9525" cap="flat" cmpd="sng">
            <a:solidFill>
              <a:schemeClr val="tx1"/>
            </a:solidFill>
            <a:prstDash val="solid"/>
            <a:round/>
            <a:headEnd type="none" w="med" len="med"/>
            <a:tailEnd type="none" w="med" len="med"/>
          </a:ln>
        </p:spPr>
        <p:txBody>
          <a:bodyPr anchor="t"/>
          <a:lstStyle/>
          <a:p>
            <a:pPr marL="0" marR="0" lvl="0" indent="0" algn="l" defTabSz="447675"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18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14" name="正方形/長方形 13"/>
          <p:cNvSpPr/>
          <p:nvPr/>
        </p:nvSpPr>
        <p:spPr>
          <a:xfrm>
            <a:off x="1197137" y="2215986"/>
            <a:ext cx="1871662" cy="4590000"/>
          </a:xfrm>
          <a:prstGeom prst="rect">
            <a:avLst/>
          </a:prstGeom>
          <a:solidFill>
            <a:schemeClr val="accent2"/>
          </a:solidFill>
          <a:ln w="9525" cap="flat" cmpd="sng">
            <a:solidFill>
              <a:schemeClr val="tx1"/>
            </a:solidFill>
            <a:prstDash val="solid"/>
            <a:round/>
            <a:headEnd type="none" w="med" len="med"/>
            <a:tailEnd type="none" w="med" len="med"/>
          </a:ln>
        </p:spPr>
        <p:txBody>
          <a:bodyPr anchor="t"/>
          <a:lstStyle/>
          <a:p>
            <a:pPr marL="0" marR="0" lvl="0" indent="0" algn="l" defTabSz="447675"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18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5" name="テキスト ボックス 4"/>
          <p:cNvSpPr txBox="1"/>
          <p:nvPr/>
        </p:nvSpPr>
        <p:spPr>
          <a:xfrm>
            <a:off x="3373756" y="1583877"/>
            <a:ext cx="5462270" cy="523220"/>
          </a:xfrm>
          <a:prstGeom prst="rect">
            <a:avLst/>
          </a:prstGeom>
          <a:noFill/>
          <a:ln w="9525">
            <a:noFill/>
          </a:ln>
        </p:spPr>
        <p:txBody>
          <a:bodyPr wrap="square" anchor="t">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タンク貯蔵容量  </a:t>
            </a: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140</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a:t>
            </a: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4700</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トン</a:t>
            </a:r>
          </a:p>
        </p:txBody>
      </p:sp>
      <p:sp>
        <p:nvSpPr>
          <p:cNvPr id="17" name="テキスト ボックス 16"/>
          <p:cNvSpPr txBox="1"/>
          <p:nvPr/>
        </p:nvSpPr>
        <p:spPr>
          <a:xfrm>
            <a:off x="4460875" y="6290156"/>
            <a:ext cx="2518638" cy="523220"/>
          </a:xfrm>
          <a:prstGeom prst="rect">
            <a:avLst/>
          </a:prstGeom>
          <a:noFill/>
          <a:ln w="9525">
            <a:noFill/>
          </a:ln>
        </p:spPr>
        <p:txBody>
          <a:bodyPr wrap="none" anchor="t">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132</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a:t>
            </a: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4025</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トン</a:t>
            </a:r>
          </a:p>
        </p:txBody>
      </p:sp>
      <p:sp>
        <p:nvSpPr>
          <p:cNvPr id="18" name="正方形/長方形 17"/>
          <p:cNvSpPr/>
          <p:nvPr/>
        </p:nvSpPr>
        <p:spPr>
          <a:xfrm>
            <a:off x="1197137" y="2165264"/>
            <a:ext cx="1871662" cy="39600"/>
          </a:xfrm>
          <a:prstGeom prst="rect">
            <a:avLst/>
          </a:prstGeom>
          <a:solidFill>
            <a:srgbClr val="FF0000"/>
          </a:solidFill>
          <a:ln w="9525" cap="flat" cmpd="sng">
            <a:solidFill>
              <a:schemeClr val="tx1"/>
            </a:solidFill>
            <a:prstDash val="solid"/>
            <a:round/>
            <a:headEnd type="none" w="med" len="med"/>
            <a:tailEnd type="none" w="med" len="med"/>
          </a:ln>
        </p:spPr>
        <p:txBody>
          <a:bodyPr anchor="t"/>
          <a:lstStyle/>
          <a:p>
            <a:pPr marL="0" marR="0" lvl="0" indent="0" algn="l" defTabSz="447675"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18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19" name="テキスト ボックス 18"/>
          <p:cNvSpPr txBox="1"/>
          <p:nvPr/>
        </p:nvSpPr>
        <p:spPr>
          <a:xfrm>
            <a:off x="3779912" y="5211197"/>
            <a:ext cx="5268837" cy="954107"/>
          </a:xfrm>
          <a:prstGeom prst="rect">
            <a:avLst/>
          </a:prstGeom>
          <a:noFill/>
          <a:ln w="9525">
            <a:noFill/>
          </a:ln>
        </p:spPr>
        <p:txBody>
          <a:bodyPr wrap="square" anchor="t">
            <a:spAutoFit/>
          </a:bodyPr>
          <a:lstStyle/>
          <a:p>
            <a:pPr marL="0" marR="0" lvl="0" indent="0" algn="r"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処理水（</a:t>
            </a:r>
            <a:r>
              <a:rPr kumimoji="0"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いわゆるトリチウム水、実際には約</a:t>
            </a:r>
            <a:r>
              <a:rPr kumimoji="0"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70%</a:t>
            </a:r>
            <a:r>
              <a:rPr kumimoji="0"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が</a:t>
            </a:r>
            <a:r>
              <a:rPr kumimoji="0" lang="en-US" altLang="ja-JP"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ALPS</a:t>
            </a:r>
            <a:r>
              <a:rPr kumimoji="0" lang="ja-JP" altLang="en-US" sz="2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処理途上水</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p:txBody>
      </p:sp>
      <p:sp>
        <p:nvSpPr>
          <p:cNvPr id="20" name="テキスト ボックス 19"/>
          <p:cNvSpPr txBox="1"/>
          <p:nvPr/>
        </p:nvSpPr>
        <p:spPr>
          <a:xfrm>
            <a:off x="4416425" y="4673062"/>
            <a:ext cx="1620957" cy="523220"/>
          </a:xfrm>
          <a:prstGeom prst="rect">
            <a:avLst/>
          </a:prstGeom>
          <a:noFill/>
          <a:ln w="9525">
            <a:noFill/>
          </a:ln>
        </p:spPr>
        <p:txBody>
          <a:bodyPr wrap="none" anchor="t">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8756</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トン</a:t>
            </a:r>
          </a:p>
        </p:txBody>
      </p:sp>
      <p:sp>
        <p:nvSpPr>
          <p:cNvPr id="21" name="テキスト ボックス 20"/>
          <p:cNvSpPr txBox="1"/>
          <p:nvPr/>
        </p:nvSpPr>
        <p:spPr>
          <a:xfrm>
            <a:off x="3795713" y="3974362"/>
            <a:ext cx="5211683" cy="523220"/>
          </a:xfrm>
          <a:prstGeom prst="rect">
            <a:avLst/>
          </a:prstGeom>
          <a:noFill/>
          <a:ln w="9525">
            <a:noFill/>
          </a:ln>
        </p:spPr>
        <p:txBody>
          <a:bodyPr wrap="none" anchor="t">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Sr</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処理水など（</a:t>
            </a: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ALPS</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処理待ち）</a:t>
            </a:r>
          </a:p>
        </p:txBody>
      </p:sp>
      <p:sp>
        <p:nvSpPr>
          <p:cNvPr id="22" name="正方形/長方形 21"/>
          <p:cNvSpPr/>
          <p:nvPr/>
        </p:nvSpPr>
        <p:spPr>
          <a:xfrm>
            <a:off x="1179513" y="2090245"/>
            <a:ext cx="1871662" cy="64800"/>
          </a:xfrm>
          <a:prstGeom prst="rect">
            <a:avLst/>
          </a:prstGeom>
          <a:solidFill>
            <a:srgbClr val="FFFF00"/>
          </a:solidFill>
          <a:ln w="9525" cap="flat" cmpd="sng">
            <a:solidFill>
              <a:schemeClr val="tx1"/>
            </a:solidFill>
            <a:prstDash val="solid"/>
            <a:round/>
            <a:headEnd type="none" w="med" len="med"/>
            <a:tailEnd type="none" w="med" len="med"/>
          </a:ln>
        </p:spPr>
        <p:txBody>
          <a:bodyPr anchor="t"/>
          <a:lstStyle/>
          <a:p>
            <a:pPr marL="0" marR="0" lvl="0" indent="0" algn="l" defTabSz="447675"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18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23" name="テキスト ボックス 22"/>
          <p:cNvSpPr txBox="1"/>
          <p:nvPr/>
        </p:nvSpPr>
        <p:spPr>
          <a:xfrm>
            <a:off x="4487863" y="3415762"/>
            <a:ext cx="2770187" cy="523220"/>
          </a:xfrm>
          <a:prstGeom prst="rect">
            <a:avLst/>
          </a:prstGeom>
          <a:noFill/>
          <a:ln w="9525">
            <a:noFill/>
          </a:ln>
        </p:spPr>
        <p:txBody>
          <a:bodyPr wrap="square" anchor="t">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a:t>
            </a: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3804</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トン</a:t>
            </a:r>
          </a:p>
        </p:txBody>
      </p:sp>
      <p:sp>
        <p:nvSpPr>
          <p:cNvPr id="24" name="テキスト ボックス 23"/>
          <p:cNvSpPr txBox="1"/>
          <p:nvPr/>
        </p:nvSpPr>
        <p:spPr>
          <a:xfrm>
            <a:off x="3733800" y="2926812"/>
            <a:ext cx="4708458" cy="523220"/>
          </a:xfrm>
          <a:prstGeom prst="rect">
            <a:avLst/>
          </a:prstGeom>
          <a:noFill/>
          <a:ln w="9525">
            <a:noFill/>
          </a:ln>
        </p:spPr>
        <p:txBody>
          <a:bodyPr wrap="square" anchor="t">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濃縮廃液、</a:t>
            </a: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RO</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処理水など</a:t>
            </a:r>
          </a:p>
        </p:txBody>
      </p:sp>
      <p:sp>
        <p:nvSpPr>
          <p:cNvPr id="25" name="テキスト ボックス 24"/>
          <p:cNvSpPr txBox="1"/>
          <p:nvPr/>
        </p:nvSpPr>
        <p:spPr>
          <a:xfrm>
            <a:off x="3373438" y="2074325"/>
            <a:ext cx="5391219" cy="523220"/>
          </a:xfrm>
          <a:prstGeom prst="rect">
            <a:avLst/>
          </a:prstGeom>
          <a:noFill/>
          <a:ln w="9525">
            <a:noFill/>
          </a:ln>
        </p:spPr>
        <p:txBody>
          <a:bodyPr wrap="none" anchor="t">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貯留総量　　　　</a:t>
            </a: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134</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a:t>
            </a:r>
            <a:r>
              <a:rPr kumimoji="0" lang="en-US" altLang="ja-JP"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6585</a:t>
            </a:r>
            <a:r>
              <a:rPr kumimoji="0" lang="ja-JP" altLang="en-US" sz="2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トン</a:t>
            </a:r>
          </a:p>
        </p:txBody>
      </p:sp>
      <p:cxnSp>
        <p:nvCxnSpPr>
          <p:cNvPr id="8" name="直線矢印コネクタ 7"/>
          <p:cNvCxnSpPr/>
          <p:nvPr/>
        </p:nvCxnSpPr>
        <p:spPr>
          <a:xfrm flipH="1" flipV="1">
            <a:off x="2274570" y="4495262"/>
            <a:ext cx="1296988" cy="1041400"/>
          </a:xfrm>
          <a:prstGeom prst="straightConnector1">
            <a:avLst/>
          </a:prstGeom>
          <a:ln w="38100" cap="flat" cmpd="sng">
            <a:solidFill>
              <a:schemeClr val="tx1"/>
            </a:solidFill>
            <a:prstDash val="solid"/>
            <a:round/>
            <a:headEnd type="none" w="med" len="med"/>
            <a:tailEnd type="arrow" w="med" len="med"/>
          </a:ln>
        </p:spPr>
      </p:cxnSp>
      <p:cxnSp>
        <p:nvCxnSpPr>
          <p:cNvPr id="10" name="直線矢印コネクタ 9"/>
          <p:cNvCxnSpPr>
            <a:cxnSpLocks/>
            <a:endCxn id="18" idx="2"/>
          </p:cNvCxnSpPr>
          <p:nvPr/>
        </p:nvCxnSpPr>
        <p:spPr>
          <a:xfrm flipH="1" flipV="1">
            <a:off x="2132968" y="2204864"/>
            <a:ext cx="1680686" cy="1841906"/>
          </a:xfrm>
          <a:prstGeom prst="straightConnector1">
            <a:avLst/>
          </a:prstGeom>
          <a:ln w="38100" cap="flat" cmpd="sng">
            <a:solidFill>
              <a:schemeClr val="tx1"/>
            </a:solidFill>
            <a:prstDash val="solid"/>
            <a:round/>
            <a:headEnd type="none" w="med" len="med"/>
            <a:tailEnd type="arrow" w="med" len="med"/>
          </a:ln>
        </p:spPr>
      </p:cxnSp>
      <p:cxnSp>
        <p:nvCxnSpPr>
          <p:cNvPr id="12" name="直線矢印コネクタ 11"/>
          <p:cNvCxnSpPr>
            <a:cxnSpLocks/>
            <a:endCxn id="22" idx="0"/>
          </p:cNvCxnSpPr>
          <p:nvPr/>
        </p:nvCxnSpPr>
        <p:spPr>
          <a:xfrm flipH="1" flipV="1">
            <a:off x="2115344" y="2090245"/>
            <a:ext cx="1491702" cy="861250"/>
          </a:xfrm>
          <a:prstGeom prst="straightConnector1">
            <a:avLst/>
          </a:prstGeom>
          <a:ln w="38100" cap="flat" cmpd="sng">
            <a:solidFill>
              <a:schemeClr val="tx1"/>
            </a:solidFill>
            <a:prstDash val="solid"/>
            <a:round/>
            <a:headEnd type="none" w="med" len="med"/>
            <a:tailEnd type="arrow" w="med" len="med"/>
          </a:ln>
        </p:spPr>
      </p:cxnSp>
      <p:sp>
        <p:nvSpPr>
          <p:cNvPr id="44050" name="テキスト ボックス 1"/>
          <p:cNvSpPr txBox="1"/>
          <p:nvPr/>
        </p:nvSpPr>
        <p:spPr>
          <a:xfrm>
            <a:off x="1259659" y="920914"/>
            <a:ext cx="7884341" cy="707886"/>
          </a:xfrm>
          <a:prstGeom prst="rect">
            <a:avLst/>
          </a:prstGeom>
          <a:noFill/>
          <a:ln w="9525">
            <a:noFill/>
          </a:ln>
        </p:spPr>
        <p:txBody>
          <a:bodyPr wrap="square" anchor="t">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ja-JP" altLang="en-US" sz="20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rPr>
              <a:t>福島第一原子力発電所における高濃度の放射性物質を含むたまり水の貯蔵及び処理の状況について（第</a:t>
            </a:r>
            <a:r>
              <a:rPr kumimoji="0" lang="en-US" altLang="ja-JP" sz="20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rPr>
              <a:t>604</a:t>
            </a:r>
            <a:r>
              <a:rPr kumimoji="0" lang="ja-JP" altLang="en-US" sz="20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rPr>
              <a:t>報）（</a:t>
            </a:r>
            <a:r>
              <a:rPr kumimoji="0" lang="en-US" altLang="ja-JP" sz="20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rPr>
              <a:t>2023</a:t>
            </a:r>
            <a:r>
              <a:rPr kumimoji="0" lang="ja-JP" altLang="en-US" sz="20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rPr>
              <a:t>年</a:t>
            </a:r>
            <a:r>
              <a:rPr lang="en-US" altLang="ja-JP" sz="2000" dirty="0">
                <a:solidFill>
                  <a:srgbClr val="000000"/>
                </a:solidFill>
                <a:latin typeface="Tahoma" panose="020B0604030504040204" pitchFamily="32" charset="0"/>
                <a:ea typeface="ＭＳ Ｐゴシック" panose="020B0600070205080204" pitchFamily="48" charset="-128"/>
              </a:rPr>
              <a:t>6</a:t>
            </a:r>
            <a:r>
              <a:rPr kumimoji="0" lang="ja-JP" altLang="en-US" sz="20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rPr>
              <a:t>月</a:t>
            </a:r>
            <a:r>
              <a:rPr kumimoji="0" lang="en-US" altLang="ja-JP" sz="20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rPr>
              <a:t>12</a:t>
            </a:r>
            <a:r>
              <a:rPr kumimoji="0" lang="ja-JP" altLang="en-US" sz="20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rPr>
              <a:t>日）</a:t>
            </a:r>
            <a:endParaRPr kumimoji="0" lang="ja-JP" altLang="en-US" sz="24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nvGrpSpPr>
          <p:cNvPr id="37893" name="Group 4"/>
          <p:cNvGrpSpPr/>
          <p:nvPr/>
        </p:nvGrpSpPr>
        <p:grpSpPr>
          <a:xfrm>
            <a:off x="46037" y="835214"/>
            <a:ext cx="9002712" cy="1046163"/>
            <a:chOff x="85" y="210"/>
            <a:chExt cx="5671" cy="659"/>
          </a:xfrm>
        </p:grpSpPr>
        <p:grpSp>
          <p:nvGrpSpPr>
            <p:cNvPr id="37894" name="Group 5"/>
            <p:cNvGrpSpPr/>
            <p:nvPr/>
          </p:nvGrpSpPr>
          <p:grpSpPr>
            <a:xfrm>
              <a:off x="268" y="278"/>
              <a:ext cx="444" cy="295"/>
              <a:chOff x="268" y="278"/>
              <a:chExt cx="444" cy="295"/>
            </a:xfrm>
          </p:grpSpPr>
          <p:sp>
            <p:nvSpPr>
              <p:cNvPr id="37895" name="Rectangle 6"/>
              <p:cNvSpPr/>
              <p:nvPr/>
            </p:nvSpPr>
            <p:spPr>
              <a:xfrm>
                <a:off x="268" y="278"/>
                <a:ext cx="272" cy="295"/>
              </a:xfrm>
              <a:prstGeom prst="rect">
                <a:avLst/>
              </a:prstGeom>
              <a:solidFill>
                <a:srgbClr val="3333CC"/>
              </a:soli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37896" name="Rectangle 7"/>
              <p:cNvSpPr/>
              <p:nvPr/>
            </p:nvSpPr>
            <p:spPr>
              <a:xfrm>
                <a:off x="509" y="278"/>
                <a:ext cx="203" cy="295"/>
              </a:xfrm>
              <a:prstGeom prst="rect">
                <a:avLst/>
              </a:prstGeom>
              <a:gradFill rotWithShape="0">
                <a:gsLst>
                  <a:gs pos="0">
                    <a:srgbClr val="FFFFFF"/>
                  </a:gs>
                  <a:gs pos="100000">
                    <a:srgbClr val="3333CC"/>
                  </a:gs>
                </a:gsLst>
                <a:lin ang="10800000" scaled="1"/>
                <a:tileRect/>
              </a:gra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grpSp>
          <p:nvGrpSpPr>
            <p:cNvPr id="37897" name="Group 8"/>
            <p:cNvGrpSpPr/>
            <p:nvPr/>
          </p:nvGrpSpPr>
          <p:grpSpPr>
            <a:xfrm>
              <a:off x="346" y="544"/>
              <a:ext cx="461" cy="295"/>
              <a:chOff x="346" y="544"/>
              <a:chExt cx="461" cy="295"/>
            </a:xfrm>
          </p:grpSpPr>
          <p:sp>
            <p:nvSpPr>
              <p:cNvPr id="37898" name="Rectangle 9"/>
              <p:cNvSpPr/>
              <p:nvPr/>
            </p:nvSpPr>
            <p:spPr>
              <a:xfrm>
                <a:off x="346" y="544"/>
                <a:ext cx="263" cy="295"/>
              </a:xfrm>
              <a:prstGeom prst="rect">
                <a:avLst/>
              </a:prstGeom>
              <a:solidFill>
                <a:srgbClr val="FFCF01"/>
              </a:soli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37899" name="Rectangle 10"/>
              <p:cNvSpPr/>
              <p:nvPr/>
            </p:nvSpPr>
            <p:spPr>
              <a:xfrm>
                <a:off x="578" y="544"/>
                <a:ext cx="228" cy="295"/>
              </a:xfrm>
              <a:prstGeom prst="rect">
                <a:avLst/>
              </a:prstGeom>
              <a:gradFill rotWithShape="0">
                <a:gsLst>
                  <a:gs pos="0">
                    <a:srgbClr val="FFFFFF"/>
                  </a:gs>
                  <a:gs pos="100000">
                    <a:srgbClr val="FFCF01"/>
                  </a:gs>
                </a:gsLst>
                <a:lin ang="10800000" scaled="1"/>
                <a:tileRect/>
              </a:gra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sp>
          <p:nvSpPr>
            <p:cNvPr id="37900" name="Rectangle 11"/>
            <p:cNvSpPr/>
            <p:nvPr/>
          </p:nvSpPr>
          <p:spPr>
            <a:xfrm>
              <a:off x="85" y="498"/>
              <a:ext cx="349" cy="262"/>
            </a:xfrm>
            <a:prstGeom prst="rect">
              <a:avLst/>
            </a:prstGeom>
            <a:gradFill rotWithShape="0">
              <a:gsLst>
                <a:gs pos="0">
                  <a:srgbClr val="FF0000"/>
                </a:gs>
                <a:gs pos="100000">
                  <a:srgbClr val="FFFFFF"/>
                </a:gs>
              </a:gsLst>
              <a:lin ang="8100000" scaled="1"/>
              <a:tileRect/>
            </a:gra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37901" name="Rectangle 12"/>
            <p:cNvSpPr/>
            <p:nvPr/>
          </p:nvSpPr>
          <p:spPr>
            <a:xfrm>
              <a:off x="485" y="210"/>
              <a:ext cx="16" cy="659"/>
            </a:xfrm>
            <a:prstGeom prst="rect">
              <a:avLst/>
            </a:prstGeom>
            <a:solidFill>
              <a:srgbClr val="1C1C1C"/>
            </a:soli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37902" name="Rectangle 13"/>
            <p:cNvSpPr/>
            <p:nvPr/>
          </p:nvSpPr>
          <p:spPr>
            <a:xfrm flipV="1">
              <a:off x="284" y="727"/>
              <a:ext cx="5472" cy="31"/>
            </a:xfrm>
            <a:prstGeom prst="rect">
              <a:avLst/>
            </a:prstGeom>
            <a:gradFill rotWithShape="0">
              <a:gsLst>
                <a:gs pos="0">
                  <a:srgbClr val="FFFFFF"/>
                </a:gs>
                <a:gs pos="100000">
                  <a:srgbClr val="1C1C1C"/>
                </a:gs>
              </a:gsLst>
              <a:lin ang="10800000" scaled="1"/>
              <a:tileRect/>
            </a:gradFill>
            <a:ln w="9525">
              <a:noFill/>
            </a:ln>
          </p:spPr>
          <p:txBody>
            <a:bodyPr rot="10800000"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ppt_x</p:attrName>
                                        </p:attrNameLst>
                                      </p:cBhvr>
                                      <p:tavLst>
                                        <p:tav tm="0">
                                          <p:val>
                                            <p:strVal val="#ppt_x"/>
                                          </p:val>
                                        </p:tav>
                                        <p:tav tm="100000">
                                          <p:val>
                                            <p:strVal val="#ppt_x"/>
                                          </p:val>
                                        </p:tav>
                                      </p:tavLst>
                                    </p:anim>
                                    <p:anim calcmode="lin" valueType="num">
                                      <p:cBhvr>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ppt_x"/>
                                          </p:val>
                                        </p:tav>
                                        <p:tav tm="100000">
                                          <p:val>
                                            <p:strVal val="#ppt_x"/>
                                          </p:val>
                                        </p:tav>
                                      </p:tavLst>
                                    </p:anim>
                                    <p:anim calcmode="lin" valueType="num">
                                      <p:cBhvr>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ppt_x</p:attrName>
                                        </p:attrNameLst>
                                      </p:cBhvr>
                                      <p:tavLst>
                                        <p:tav tm="0">
                                          <p:val>
                                            <p:strVal val="#ppt_x"/>
                                          </p:val>
                                        </p:tav>
                                        <p:tav tm="100000">
                                          <p:val>
                                            <p:strVal val="#ppt_x"/>
                                          </p:val>
                                        </p:tav>
                                      </p:tavLst>
                                    </p:anim>
                                    <p:anim calcmode="lin" valueType="num">
                                      <p:cBhvr>
                                        <p:cTn id="55" dur="50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
                                          </p:val>
                                        </p:tav>
                                        <p:tav tm="100000">
                                          <p:val>
                                            <p:strVal val="#ppt_x"/>
                                          </p:val>
                                        </p:tav>
                                      </p:tavLst>
                                    </p:anim>
                                    <p:anim calcmode="lin" valueType="num">
                                      <p:cBhvr>
                                        <p:cTn id="59" dur="500" fill="hold"/>
                                        <p:tgtEl>
                                          <p:spTgt spid="2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ppt_x</p:attrName>
                                        </p:attrNameLst>
                                      </p:cBhvr>
                                      <p:tavLst>
                                        <p:tav tm="0">
                                          <p:val>
                                            <p:strVal val="#ppt_x"/>
                                          </p:val>
                                        </p:tav>
                                        <p:tav tm="100000">
                                          <p:val>
                                            <p:strVal val="#ppt_x"/>
                                          </p:val>
                                        </p:tav>
                                      </p:tavLst>
                                    </p:anim>
                                    <p:anim calcmode="lin" valueType="num">
                                      <p:cBhvr>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ppt_x</p:attrName>
                                        </p:attrNameLst>
                                      </p:cBhvr>
                                      <p:tavLst>
                                        <p:tav tm="0">
                                          <p:val>
                                            <p:strVal val="#ppt_x"/>
                                          </p:val>
                                        </p:tav>
                                        <p:tav tm="100000">
                                          <p:val>
                                            <p:strVal val="#ppt_x"/>
                                          </p:val>
                                        </p:tav>
                                      </p:tavLst>
                                    </p:anim>
                                    <p:anim calcmode="lin" valueType="num">
                                      <p:cBhvr>
                                        <p:cTn id="6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4" grpId="0" bldLvl="0" animBg="1"/>
      <p:bldP spid="5" grpId="0"/>
      <p:bldP spid="17" grpId="0"/>
      <p:bldP spid="18" grpId="0" bldLvl="0" animBg="1"/>
      <p:bldP spid="19" grpId="0"/>
      <p:bldP spid="20" grpId="0"/>
      <p:bldP spid="21" grpId="0"/>
      <p:bldP spid="22" grpId="0" bldLvl="0" animBg="1"/>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05A3807-5885-49BD-FF93-FA5291CC12E0}"/>
              </a:ext>
            </a:extLst>
          </p:cNvPr>
          <p:cNvSpPr txBox="1"/>
          <p:nvPr/>
        </p:nvSpPr>
        <p:spPr>
          <a:xfrm>
            <a:off x="539552" y="2132856"/>
            <a:ext cx="8310954"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汚染水の総量：　</a:t>
            </a:r>
            <a:r>
              <a:rPr kumimoji="1" lang="en-US" altLang="ja-JP" sz="2400" dirty="0">
                <a:solidFill>
                  <a:schemeClr val="tx1"/>
                </a:solidFill>
                <a:latin typeface="HG正楷書体-PRO" panose="03000600000000000000" pitchFamily="66" charset="-128"/>
                <a:ea typeface="HG正楷書体-PRO" panose="03000600000000000000" pitchFamily="66" charset="-128"/>
              </a:rPr>
              <a:t>130</a:t>
            </a:r>
            <a:r>
              <a:rPr kumimoji="1" lang="ja-JP" altLang="en-US" sz="2400" dirty="0">
                <a:solidFill>
                  <a:schemeClr val="tx1"/>
                </a:solidFill>
                <a:latin typeface="HG正楷書体-PRO" panose="03000600000000000000" pitchFamily="66" charset="-128"/>
                <a:ea typeface="HG正楷書体-PRO" panose="03000600000000000000" pitchFamily="66" charset="-128"/>
              </a:rPr>
              <a:t>万トン　（</a:t>
            </a:r>
            <a:r>
              <a:rPr kumimoji="1" lang="en-US" altLang="ja-JP" sz="2400" dirty="0">
                <a:solidFill>
                  <a:schemeClr val="tx1"/>
                </a:solidFill>
                <a:latin typeface="HG正楷書体-PRO" panose="03000600000000000000" pitchFamily="66" charset="-128"/>
                <a:ea typeface="HG正楷書体-PRO" panose="03000600000000000000" pitchFamily="66" charset="-128"/>
              </a:rPr>
              <a:t>1.3×10</a:t>
            </a:r>
            <a:r>
              <a:rPr kumimoji="1" lang="ja-JP" altLang="en-US" sz="2400" baseline="30000" dirty="0">
                <a:solidFill>
                  <a:schemeClr val="tx1"/>
                </a:solidFill>
                <a:latin typeface="HG正楷書体-PRO" panose="03000600000000000000" pitchFamily="66" charset="-128"/>
                <a:ea typeface="HG正楷書体-PRO" panose="03000600000000000000" pitchFamily="66" charset="-128"/>
              </a:rPr>
              <a:t>９</a:t>
            </a:r>
            <a:r>
              <a:rPr kumimoji="1" lang="ja-JP" altLang="en-US" sz="2400" dirty="0">
                <a:solidFill>
                  <a:schemeClr val="tx1"/>
                </a:solidFill>
                <a:latin typeface="HG正楷書体-PRO" panose="03000600000000000000" pitchFamily="66" charset="-128"/>
                <a:ea typeface="HG正楷書体-PRO" panose="03000600000000000000" pitchFamily="66" charset="-128"/>
              </a:rPr>
              <a:t>リットル）</a:t>
            </a:r>
          </a:p>
        </p:txBody>
      </p:sp>
      <p:sp>
        <p:nvSpPr>
          <p:cNvPr id="3" name="テキスト ボックス 2">
            <a:extLst>
              <a:ext uri="{FF2B5EF4-FFF2-40B4-BE49-F238E27FC236}">
                <a16:creationId xmlns:a16="http://schemas.microsoft.com/office/drawing/2014/main" id="{7885D39D-DA75-7DC5-8D37-201E9855F39F}"/>
              </a:ext>
            </a:extLst>
          </p:cNvPr>
          <p:cNvSpPr txBox="1"/>
          <p:nvPr/>
        </p:nvSpPr>
        <p:spPr>
          <a:xfrm>
            <a:off x="545015" y="2636912"/>
            <a:ext cx="8310954" cy="830997"/>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含まれているトリチウムの放射能量：　</a:t>
            </a:r>
            <a:r>
              <a:rPr kumimoji="1" lang="en-US" altLang="ja-JP" sz="2400" dirty="0">
                <a:solidFill>
                  <a:schemeClr val="tx1"/>
                </a:solidFill>
                <a:latin typeface="HG正楷書体-PRO" panose="03000600000000000000" pitchFamily="66" charset="-128"/>
                <a:ea typeface="HG正楷書体-PRO" panose="03000600000000000000" pitchFamily="66" charset="-128"/>
              </a:rPr>
              <a:t>780</a:t>
            </a:r>
            <a:r>
              <a:rPr kumimoji="1" lang="ja-JP" altLang="en-US" sz="2400" dirty="0">
                <a:solidFill>
                  <a:schemeClr val="tx1"/>
                </a:solidFill>
                <a:latin typeface="HG正楷書体-PRO" panose="03000600000000000000" pitchFamily="66" charset="-128"/>
                <a:ea typeface="HG正楷書体-PRO" panose="03000600000000000000" pitchFamily="66" charset="-128"/>
              </a:rPr>
              <a:t>兆ベクレル</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a:p>
            <a:r>
              <a:rPr kumimoji="1" lang="ja-JP" altLang="en-US" sz="2400" dirty="0">
                <a:solidFill>
                  <a:schemeClr val="tx1"/>
                </a:solidFill>
                <a:latin typeface="HG正楷書体-PRO" panose="03000600000000000000" pitchFamily="66" charset="-128"/>
                <a:ea typeface="HG正楷書体-PRO" panose="03000600000000000000" pitchFamily="66" charset="-128"/>
              </a:rPr>
              <a:t>（</a:t>
            </a:r>
            <a:r>
              <a:rPr kumimoji="1" lang="en-US" altLang="ja-JP" sz="2400" dirty="0">
                <a:solidFill>
                  <a:schemeClr val="tx1"/>
                </a:solidFill>
                <a:latin typeface="HG正楷書体-PRO" panose="03000600000000000000" pitchFamily="66" charset="-128"/>
                <a:ea typeface="HG正楷書体-PRO" panose="03000600000000000000" pitchFamily="66" charset="-128"/>
              </a:rPr>
              <a:t>7.8×10</a:t>
            </a:r>
            <a:r>
              <a:rPr kumimoji="1" lang="en-US" altLang="ja-JP" sz="2400" baseline="30000" dirty="0">
                <a:solidFill>
                  <a:schemeClr val="tx1"/>
                </a:solidFill>
                <a:latin typeface="HG正楷書体-PRO" panose="03000600000000000000" pitchFamily="66" charset="-128"/>
                <a:ea typeface="HG正楷書体-PRO" panose="03000600000000000000" pitchFamily="66" charset="-128"/>
              </a:rPr>
              <a:t>14</a:t>
            </a:r>
            <a:r>
              <a:rPr kumimoji="1" lang="ja-JP" altLang="en-US" sz="2400" dirty="0">
                <a:solidFill>
                  <a:schemeClr val="tx1"/>
                </a:solidFill>
                <a:latin typeface="HG正楷書体-PRO" panose="03000600000000000000" pitchFamily="66" charset="-128"/>
                <a:ea typeface="HG正楷書体-PRO" panose="03000600000000000000" pitchFamily="66" charset="-128"/>
              </a:rPr>
              <a:t>ベクレル）</a:t>
            </a:r>
          </a:p>
        </p:txBody>
      </p:sp>
      <p:sp>
        <p:nvSpPr>
          <p:cNvPr id="4" name="テキスト ボックス 3">
            <a:extLst>
              <a:ext uri="{FF2B5EF4-FFF2-40B4-BE49-F238E27FC236}">
                <a16:creationId xmlns:a16="http://schemas.microsoft.com/office/drawing/2014/main" id="{670FA0F4-3659-890C-7899-FD55EBF30220}"/>
              </a:ext>
            </a:extLst>
          </p:cNvPr>
          <p:cNvSpPr txBox="1"/>
          <p:nvPr/>
        </p:nvSpPr>
        <p:spPr>
          <a:xfrm>
            <a:off x="539552" y="3501008"/>
            <a:ext cx="8310954" cy="830997"/>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トリチウムの平均放射能濃度：　</a:t>
            </a:r>
            <a:r>
              <a:rPr kumimoji="1" lang="en-US" altLang="ja-JP" sz="2400" dirty="0">
                <a:solidFill>
                  <a:schemeClr val="tx1"/>
                </a:solidFill>
                <a:latin typeface="HG正楷書体-PRO" panose="03000600000000000000" pitchFamily="66" charset="-128"/>
                <a:ea typeface="HG正楷書体-PRO" panose="03000600000000000000" pitchFamily="66" charset="-128"/>
              </a:rPr>
              <a:t>6×10</a:t>
            </a:r>
            <a:r>
              <a:rPr kumimoji="1" lang="en-US" altLang="ja-JP" sz="2400" baseline="30000" dirty="0">
                <a:solidFill>
                  <a:schemeClr val="tx1"/>
                </a:solidFill>
                <a:latin typeface="HG正楷書体-PRO" panose="03000600000000000000" pitchFamily="66" charset="-128"/>
                <a:ea typeface="HG正楷書体-PRO" panose="03000600000000000000" pitchFamily="66" charset="-128"/>
              </a:rPr>
              <a:t>5</a:t>
            </a:r>
            <a:r>
              <a:rPr kumimoji="1" lang="ja-JP" altLang="en-US" sz="2400" dirty="0">
                <a:solidFill>
                  <a:schemeClr val="tx1"/>
                </a:solidFill>
                <a:latin typeface="HG正楷書体-PRO" panose="03000600000000000000" pitchFamily="66" charset="-128"/>
                <a:ea typeface="HG正楷書体-PRO" panose="03000600000000000000" pitchFamily="66" charset="-128"/>
              </a:rPr>
              <a:t>ベクレル／リットル</a:t>
            </a:r>
          </a:p>
        </p:txBody>
      </p:sp>
      <p:sp>
        <p:nvSpPr>
          <p:cNvPr id="5" name="テキスト ボックス 4">
            <a:extLst>
              <a:ext uri="{FF2B5EF4-FFF2-40B4-BE49-F238E27FC236}">
                <a16:creationId xmlns:a16="http://schemas.microsoft.com/office/drawing/2014/main" id="{E482A584-85DD-7F14-8A6D-4C6CAD6F2880}"/>
              </a:ext>
            </a:extLst>
          </p:cNvPr>
          <p:cNvSpPr txBox="1"/>
          <p:nvPr/>
        </p:nvSpPr>
        <p:spPr>
          <a:xfrm>
            <a:off x="539552" y="4005064"/>
            <a:ext cx="8310954"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トリチウムの規制濃度：　</a:t>
            </a:r>
            <a:r>
              <a:rPr kumimoji="1" lang="en-US" altLang="ja-JP" sz="2400" dirty="0">
                <a:solidFill>
                  <a:schemeClr val="tx1"/>
                </a:solidFill>
                <a:latin typeface="HG正楷書体-PRO" panose="03000600000000000000" pitchFamily="66" charset="-128"/>
                <a:ea typeface="HG正楷書体-PRO" panose="03000600000000000000" pitchFamily="66" charset="-128"/>
              </a:rPr>
              <a:t>6×10</a:t>
            </a:r>
            <a:r>
              <a:rPr kumimoji="1" lang="en-US" altLang="ja-JP" sz="2400" baseline="30000" dirty="0">
                <a:solidFill>
                  <a:schemeClr val="tx1"/>
                </a:solidFill>
                <a:latin typeface="HG正楷書体-PRO" panose="03000600000000000000" pitchFamily="66" charset="-128"/>
                <a:ea typeface="HG正楷書体-PRO" panose="03000600000000000000" pitchFamily="66" charset="-128"/>
              </a:rPr>
              <a:t>4</a:t>
            </a:r>
            <a:r>
              <a:rPr kumimoji="1" lang="ja-JP" altLang="en-US" sz="2400" dirty="0">
                <a:solidFill>
                  <a:schemeClr val="tx1"/>
                </a:solidFill>
                <a:latin typeface="HG正楷書体-PRO" panose="03000600000000000000" pitchFamily="66" charset="-128"/>
                <a:ea typeface="HG正楷書体-PRO" panose="03000600000000000000" pitchFamily="66" charset="-128"/>
              </a:rPr>
              <a:t>ベクレル／リットル</a:t>
            </a:r>
          </a:p>
        </p:txBody>
      </p:sp>
      <p:sp>
        <p:nvSpPr>
          <p:cNvPr id="6" name="テキスト ボックス 5">
            <a:extLst>
              <a:ext uri="{FF2B5EF4-FFF2-40B4-BE49-F238E27FC236}">
                <a16:creationId xmlns:a16="http://schemas.microsoft.com/office/drawing/2014/main" id="{DAC157C7-8084-CA7C-2C16-D02DD36E6A97}"/>
              </a:ext>
            </a:extLst>
          </p:cNvPr>
          <p:cNvSpPr txBox="1"/>
          <p:nvPr/>
        </p:nvSpPr>
        <p:spPr>
          <a:xfrm>
            <a:off x="539552" y="4509120"/>
            <a:ext cx="8310954" cy="1200329"/>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福島第一原発の敷地のタンクに溜まっている水には、平均して法律で定められた濃度の平均で</a:t>
            </a:r>
            <a:r>
              <a:rPr kumimoji="1" lang="en-US" altLang="ja-JP" sz="2400" dirty="0">
                <a:solidFill>
                  <a:schemeClr val="tx1"/>
                </a:solidFill>
                <a:latin typeface="HG正楷書体-PRO" panose="03000600000000000000" pitchFamily="66" charset="-128"/>
                <a:ea typeface="HG正楷書体-PRO" panose="03000600000000000000" pitchFamily="66" charset="-128"/>
              </a:rPr>
              <a:t>10</a:t>
            </a:r>
            <a:r>
              <a:rPr kumimoji="1" lang="ja-JP" altLang="en-US" sz="2400" dirty="0">
                <a:solidFill>
                  <a:schemeClr val="tx1"/>
                </a:solidFill>
                <a:latin typeface="HG正楷書体-PRO" panose="03000600000000000000" pitchFamily="66" charset="-128"/>
                <a:ea typeface="HG正楷書体-PRO" panose="03000600000000000000" pitchFamily="66" charset="-128"/>
              </a:rPr>
              <a:t>倍のトリチウムが含まれている。</a:t>
            </a:r>
          </a:p>
        </p:txBody>
      </p:sp>
      <p:sp>
        <p:nvSpPr>
          <p:cNvPr id="7" name="テキスト ボックス 6">
            <a:extLst>
              <a:ext uri="{FF2B5EF4-FFF2-40B4-BE49-F238E27FC236}">
                <a16:creationId xmlns:a16="http://schemas.microsoft.com/office/drawing/2014/main" id="{8FF36E54-8050-2080-7302-16E347182D00}"/>
              </a:ext>
            </a:extLst>
          </p:cNvPr>
          <p:cNvSpPr txBox="1"/>
          <p:nvPr/>
        </p:nvSpPr>
        <p:spPr>
          <a:xfrm>
            <a:off x="539552" y="5685055"/>
            <a:ext cx="8310954" cy="1200329"/>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それはれっきとした放射能汚染水であり、トリチウムが捕捉できない以上、環境に流す場合、「希釈」処理をして流す以外に方策がない。</a:t>
            </a:r>
          </a:p>
        </p:txBody>
      </p:sp>
      <p:sp>
        <p:nvSpPr>
          <p:cNvPr id="8" name="テキスト ボックス 7">
            <a:extLst>
              <a:ext uri="{FF2B5EF4-FFF2-40B4-BE49-F238E27FC236}">
                <a16:creationId xmlns:a16="http://schemas.microsoft.com/office/drawing/2014/main" id="{C53FB5D7-C4BF-0E44-4D4B-C2D4C53E068F}"/>
              </a:ext>
            </a:extLst>
          </p:cNvPr>
          <p:cNvSpPr txBox="1"/>
          <p:nvPr/>
        </p:nvSpPr>
        <p:spPr>
          <a:xfrm>
            <a:off x="1264654" y="710116"/>
            <a:ext cx="8252496" cy="646331"/>
          </a:xfrm>
          <a:prstGeom prst="rect">
            <a:avLst/>
          </a:prstGeom>
          <a:noFill/>
        </p:spPr>
        <p:txBody>
          <a:bodyPr wrap="square" rtlCol="0">
            <a:spAutoFit/>
          </a:bodyPr>
          <a:lstStyle/>
          <a:p>
            <a:r>
              <a:rPr kumimoji="1" lang="ja-JP" altLang="en-US" dirty="0">
                <a:solidFill>
                  <a:schemeClr val="tx1"/>
                </a:solidFill>
                <a:latin typeface="HG正楷書体-PRO" panose="03000600000000000000" pitchFamily="66" charset="-128"/>
                <a:ea typeface="HG正楷書体-PRO" panose="03000600000000000000" pitchFamily="66" charset="-128"/>
              </a:rPr>
              <a:t>「処理水」ではなく「放射能汚染水」</a:t>
            </a:r>
          </a:p>
        </p:txBody>
      </p:sp>
    </p:spTree>
    <p:extLst>
      <p:ext uri="{BB962C8B-B14F-4D97-AF65-F5344CB8AC3E}">
        <p14:creationId xmlns:p14="http://schemas.microsoft.com/office/powerpoint/2010/main" val="40198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267F88-F75C-470E-0F9A-567E3F8B6FCF}"/>
              </a:ext>
            </a:extLst>
          </p:cNvPr>
          <p:cNvSpPr txBox="1"/>
          <p:nvPr/>
        </p:nvSpPr>
        <p:spPr>
          <a:xfrm>
            <a:off x="1115616" y="391174"/>
            <a:ext cx="7632848" cy="1323439"/>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1" lang="ja-JP" altLang="en-US" sz="4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放射能を海に流してはいけない。</a:t>
            </a:r>
            <a:endParaRPr kumimoji="1" lang="en-US" altLang="ja-JP" sz="4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1" lang="ja-JP" altLang="en-US" sz="4000" dirty="0">
                <a:solidFill>
                  <a:srgbClr val="000000"/>
                </a:solidFill>
                <a:latin typeface="HG正楷書体-PRO" panose="03000600000000000000" pitchFamily="66" charset="-128"/>
                <a:ea typeface="HG正楷書体-PRO" panose="03000600000000000000" pitchFamily="66" charset="-128"/>
              </a:rPr>
              <a:t>できることは時間をかせぐこと。</a:t>
            </a:r>
            <a:endParaRPr kumimoji="1" lang="ja-JP" altLang="en-US" sz="4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p:txBody>
      </p:sp>
      <p:sp>
        <p:nvSpPr>
          <p:cNvPr id="4" name="テキスト ボックス 3">
            <a:extLst>
              <a:ext uri="{FF2B5EF4-FFF2-40B4-BE49-F238E27FC236}">
                <a16:creationId xmlns:a16="http://schemas.microsoft.com/office/drawing/2014/main" id="{A30C8E57-BEC6-641D-3A80-685499982747}"/>
              </a:ext>
            </a:extLst>
          </p:cNvPr>
          <p:cNvSpPr txBox="1"/>
          <p:nvPr/>
        </p:nvSpPr>
        <p:spPr>
          <a:xfrm>
            <a:off x="333908" y="2300679"/>
            <a:ext cx="8414556" cy="584775"/>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1" lang="ja-JP" altLang="en-US"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被曝は必ず害を伴い、安全な被曝などない。</a:t>
            </a:r>
          </a:p>
        </p:txBody>
      </p:sp>
      <p:sp>
        <p:nvSpPr>
          <p:cNvPr id="5" name="テキスト ボックス 4">
            <a:extLst>
              <a:ext uri="{FF2B5EF4-FFF2-40B4-BE49-F238E27FC236}">
                <a16:creationId xmlns:a16="http://schemas.microsoft.com/office/drawing/2014/main" id="{75340EE6-4A75-6E47-ED82-3B328890911B}"/>
              </a:ext>
            </a:extLst>
          </p:cNvPr>
          <p:cNvSpPr txBox="1"/>
          <p:nvPr/>
        </p:nvSpPr>
        <p:spPr>
          <a:xfrm>
            <a:off x="344288" y="2844225"/>
            <a:ext cx="7632848" cy="584775"/>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1" lang="ja-JP" altLang="en-US"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放射能を消す力は人間にはない。</a:t>
            </a:r>
          </a:p>
        </p:txBody>
      </p:sp>
      <p:sp>
        <p:nvSpPr>
          <p:cNvPr id="6" name="テキスト ボックス 5">
            <a:extLst>
              <a:ext uri="{FF2B5EF4-FFF2-40B4-BE49-F238E27FC236}">
                <a16:creationId xmlns:a16="http://schemas.microsoft.com/office/drawing/2014/main" id="{17345AFF-414C-A7B4-AE3E-90877EA5E58D}"/>
              </a:ext>
            </a:extLst>
          </p:cNvPr>
          <p:cNvSpPr txBox="1"/>
          <p:nvPr/>
        </p:nvSpPr>
        <p:spPr>
          <a:xfrm>
            <a:off x="323528" y="3420289"/>
            <a:ext cx="7632848" cy="584775"/>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1" lang="ja-JP" altLang="en-US"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放射能を消す力は自然にもない。</a:t>
            </a:r>
          </a:p>
        </p:txBody>
      </p:sp>
      <p:sp>
        <p:nvSpPr>
          <p:cNvPr id="7" name="テキスト ボックス 6">
            <a:extLst>
              <a:ext uri="{FF2B5EF4-FFF2-40B4-BE49-F238E27FC236}">
                <a16:creationId xmlns:a16="http://schemas.microsoft.com/office/drawing/2014/main" id="{E2613878-1D2D-BDEE-B76D-5903F872C5EC}"/>
              </a:ext>
            </a:extLst>
          </p:cNvPr>
          <p:cNvSpPr txBox="1"/>
          <p:nvPr/>
        </p:nvSpPr>
        <p:spPr>
          <a:xfrm>
            <a:off x="344288" y="3996353"/>
            <a:ext cx="8198532" cy="584775"/>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1" lang="ja-JP" altLang="en-US"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放射能を含んだ水を海に流してはいけない。</a:t>
            </a:r>
          </a:p>
        </p:txBody>
      </p:sp>
      <p:sp>
        <p:nvSpPr>
          <p:cNvPr id="8" name="テキスト ボックス 7">
            <a:extLst>
              <a:ext uri="{FF2B5EF4-FFF2-40B4-BE49-F238E27FC236}">
                <a16:creationId xmlns:a16="http://schemas.microsoft.com/office/drawing/2014/main" id="{3B084B9A-9873-F4EF-57C1-714B36C48A1F}"/>
              </a:ext>
            </a:extLst>
          </p:cNvPr>
          <p:cNvSpPr txBox="1"/>
          <p:nvPr/>
        </p:nvSpPr>
        <p:spPr>
          <a:xfrm>
            <a:off x="333908" y="4584030"/>
            <a:ext cx="8414556" cy="1077218"/>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1" lang="ja-JP" altLang="en-US"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福島原発の汚染水を海に流さない現実的で、容易に実行できる方策はたくさんある。</a:t>
            </a:r>
          </a:p>
        </p:txBody>
      </p:sp>
      <p:sp>
        <p:nvSpPr>
          <p:cNvPr id="9" name="テキスト ボックス 8">
            <a:extLst>
              <a:ext uri="{FF2B5EF4-FFF2-40B4-BE49-F238E27FC236}">
                <a16:creationId xmlns:a16="http://schemas.microsoft.com/office/drawing/2014/main" id="{E0747A1F-B484-1E81-3D4A-EC653CC28911}"/>
              </a:ext>
            </a:extLst>
          </p:cNvPr>
          <p:cNvSpPr txBox="1"/>
          <p:nvPr/>
        </p:nvSpPr>
        <p:spPr>
          <a:xfrm>
            <a:off x="693948" y="5661248"/>
            <a:ext cx="8414556" cy="1077218"/>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1" lang="ja-JP" altLang="en-US"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大型タンクの設置、モルタル固化、地下への圧入、海の深層に注入などなど・・・</a:t>
            </a:r>
          </a:p>
        </p:txBody>
      </p:sp>
    </p:spTree>
    <p:extLst>
      <p:ext uri="{BB962C8B-B14F-4D97-AF65-F5344CB8AC3E}">
        <p14:creationId xmlns:p14="http://schemas.microsoft.com/office/powerpoint/2010/main" val="16704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4873DFA-1297-5DEE-896F-E42DF2D60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699"/>
            <a:ext cx="9144000" cy="6584601"/>
          </a:xfrm>
          <a:prstGeom prst="rect">
            <a:avLst/>
          </a:prstGeom>
        </p:spPr>
      </p:pic>
      <p:sp>
        <p:nvSpPr>
          <p:cNvPr id="4" name="テキスト ボックス 3">
            <a:extLst>
              <a:ext uri="{FF2B5EF4-FFF2-40B4-BE49-F238E27FC236}">
                <a16:creationId xmlns:a16="http://schemas.microsoft.com/office/drawing/2014/main" id="{C3EEA986-B5F7-E57B-A805-B0C49389C94B}"/>
              </a:ext>
            </a:extLst>
          </p:cNvPr>
          <p:cNvSpPr txBox="1"/>
          <p:nvPr/>
        </p:nvSpPr>
        <p:spPr>
          <a:xfrm>
            <a:off x="206709" y="1223853"/>
            <a:ext cx="5580372" cy="1569660"/>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defRPr/>
            </a:pPr>
            <a:r>
              <a:rPr kumimoji="1" lang="ja-JP" altLang="en-US"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激しく壊れた３、４号機の原子炉建屋</a:t>
            </a:r>
            <a:endParaRPr kumimoji="1" lang="en-US" altLang="ja-JP"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a:p>
            <a:pPr marL="0" marR="0" lvl="0" indent="0" algn="l" defTabSz="449263" rtl="0" eaLnBrk="1" fontAlgn="base" latinLnBrk="0" hangingPunct="1">
              <a:lnSpc>
                <a:spcPct val="100000"/>
              </a:lnSpc>
              <a:spcBef>
                <a:spcPct val="0"/>
              </a:spcBef>
              <a:spcAft>
                <a:spcPct val="0"/>
              </a:spcAft>
              <a:buClrTx/>
              <a:buSzPct val="100000"/>
              <a:buFont typeface="Times New Roman" panose="02020603050405020304" pitchFamily="18" charset="0"/>
              <a:buNone/>
              <a:tabLst/>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DAY JAPAN</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2011</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年</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5</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月号</a:t>
            </a:r>
            <a:endParaRPr kumimoji="1" lang="ja-JP"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2F18F96-7A5B-441B-98CA-3FC5772A4B72}"/>
              </a:ext>
            </a:extLst>
          </p:cNvPr>
          <p:cNvSpPr txBox="1"/>
          <p:nvPr/>
        </p:nvSpPr>
        <p:spPr>
          <a:xfrm>
            <a:off x="539552" y="2132856"/>
            <a:ext cx="828092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福島原発で熔け落ちた</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1</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2</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3</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号機の炉心には、総量で</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3400</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兆</a:t>
            </a:r>
            <a:r>
              <a:rPr kumimoji="1" lang="en-US" altLang="ja-JP" sz="2400" b="0" i="0" u="none" strike="noStrike" kern="1200" cap="none" spc="0" normalizeH="0" baseline="0" noProof="0" dirty="0" err="1">
                <a:ln>
                  <a:noFill/>
                </a:ln>
                <a:solidFill>
                  <a:srgbClr val="000000"/>
                </a:solidFill>
                <a:effectLst/>
                <a:uLnTx/>
                <a:uFillTx/>
                <a:latin typeface="HG正楷書体-PRO" panose="03000600000000000000" pitchFamily="66" charset="-128"/>
                <a:ea typeface="HG正楷書体-PRO" panose="03000600000000000000" pitchFamily="66" charset="-128"/>
                <a:cs typeface="+mn-cs"/>
              </a:rPr>
              <a:t>Bq</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のトリチウムがあった。</a:t>
            </a:r>
          </a:p>
        </p:txBody>
      </p:sp>
      <p:sp>
        <p:nvSpPr>
          <p:cNvPr id="3" name="テキスト ボックス 2">
            <a:extLst>
              <a:ext uri="{FF2B5EF4-FFF2-40B4-BE49-F238E27FC236}">
                <a16:creationId xmlns:a16="http://schemas.microsoft.com/office/drawing/2014/main" id="{F233EB27-3221-440F-9470-C7CE5A79989B}"/>
              </a:ext>
            </a:extLst>
          </p:cNvPr>
          <p:cNvSpPr txBox="1"/>
          <p:nvPr/>
        </p:nvSpPr>
        <p:spPr>
          <a:xfrm>
            <a:off x="539552" y="2996952"/>
            <a:ext cx="828092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事故後１０年経った時点で</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1920</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兆</a:t>
            </a:r>
            <a:r>
              <a:rPr kumimoji="1" lang="en-US" altLang="ja-JP" sz="2400" b="0" i="0" u="none" strike="noStrike" kern="1200" cap="none" spc="0" normalizeH="0" baseline="0" noProof="0" dirty="0" err="1">
                <a:ln>
                  <a:noFill/>
                </a:ln>
                <a:solidFill>
                  <a:srgbClr val="000000"/>
                </a:solidFill>
                <a:effectLst/>
                <a:uLnTx/>
                <a:uFillTx/>
                <a:latin typeface="HG正楷書体-PRO" panose="03000600000000000000" pitchFamily="66" charset="-128"/>
                <a:ea typeface="HG正楷書体-PRO" panose="03000600000000000000" pitchFamily="66" charset="-128"/>
                <a:cs typeface="+mn-cs"/>
              </a:rPr>
              <a:t>Bq</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になっている。</a:t>
            </a:r>
          </a:p>
        </p:txBody>
      </p:sp>
      <p:sp>
        <p:nvSpPr>
          <p:cNvPr id="4" name="テキスト ボックス 3">
            <a:extLst>
              <a:ext uri="{FF2B5EF4-FFF2-40B4-BE49-F238E27FC236}">
                <a16:creationId xmlns:a16="http://schemas.microsoft.com/office/drawing/2014/main" id="{9610EF3F-D7DE-4800-87A0-F06F5F8607FA}"/>
              </a:ext>
            </a:extLst>
          </p:cNvPr>
          <p:cNvSpPr txBox="1"/>
          <p:nvPr/>
        </p:nvSpPr>
        <p:spPr>
          <a:xfrm>
            <a:off x="539552" y="3429000"/>
            <a:ext cx="828092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そのうちタンクには</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780</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兆</a:t>
            </a:r>
            <a:r>
              <a:rPr kumimoji="1" lang="en-US" altLang="ja-JP" sz="2400" b="0" i="0" u="none" strike="noStrike" kern="1200" cap="none" spc="0" normalizeH="0" baseline="0" noProof="0" dirty="0" err="1">
                <a:ln>
                  <a:noFill/>
                </a:ln>
                <a:solidFill>
                  <a:srgbClr val="000000"/>
                </a:solidFill>
                <a:effectLst/>
                <a:uLnTx/>
                <a:uFillTx/>
                <a:latin typeface="HG正楷書体-PRO" panose="03000600000000000000" pitchFamily="66" charset="-128"/>
                <a:ea typeface="HG正楷書体-PRO" panose="03000600000000000000" pitchFamily="66" charset="-128"/>
                <a:cs typeface="+mn-cs"/>
              </a:rPr>
              <a:t>Bq</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あるという。</a:t>
            </a:r>
          </a:p>
        </p:txBody>
      </p:sp>
      <p:sp>
        <p:nvSpPr>
          <p:cNvPr id="5" name="テキスト ボックス 4">
            <a:extLst>
              <a:ext uri="{FF2B5EF4-FFF2-40B4-BE49-F238E27FC236}">
                <a16:creationId xmlns:a16="http://schemas.microsoft.com/office/drawing/2014/main" id="{0CD10F4F-DF22-4CE9-B7C5-4DCF256ABF6D}"/>
              </a:ext>
            </a:extLst>
          </p:cNvPr>
          <p:cNvSpPr txBox="1"/>
          <p:nvPr/>
        </p:nvSpPr>
        <p:spPr>
          <a:xfrm>
            <a:off x="539552" y="3933056"/>
            <a:ext cx="828092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それを、</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2023</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年に始めて、毎年</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22</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兆ベクレルずつ薄めながら海に棄てるという。それが完璧にできたとし、トリチウムの減衰を考えても</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2046</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年までかかる。</a:t>
            </a:r>
          </a:p>
        </p:txBody>
      </p:sp>
      <p:sp>
        <p:nvSpPr>
          <p:cNvPr id="6" name="テキスト ボックス 5">
            <a:extLst>
              <a:ext uri="{FF2B5EF4-FFF2-40B4-BE49-F238E27FC236}">
                <a16:creationId xmlns:a16="http://schemas.microsoft.com/office/drawing/2014/main" id="{91FA53E5-BFCD-4C85-AEFC-DBE8D2FAD3A2}"/>
              </a:ext>
            </a:extLst>
          </p:cNvPr>
          <p:cNvSpPr txBox="1"/>
          <p:nvPr/>
        </p:nvSpPr>
        <p:spPr>
          <a:xfrm>
            <a:off x="539552" y="5157192"/>
            <a:ext cx="828092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そのうえ、今はタンクにないトリチウムもいずれは海に流すことになるが、すべてを終えるまでは</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50</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年以上かかる。</a:t>
            </a:r>
          </a:p>
        </p:txBody>
      </p:sp>
      <p:sp>
        <p:nvSpPr>
          <p:cNvPr id="7" name="テキスト ボックス 6">
            <a:extLst>
              <a:ext uri="{FF2B5EF4-FFF2-40B4-BE49-F238E27FC236}">
                <a16:creationId xmlns:a16="http://schemas.microsoft.com/office/drawing/2014/main" id="{2D1B5A99-1451-4B43-920F-77D6BFBC1E6C}"/>
              </a:ext>
            </a:extLst>
          </p:cNvPr>
          <p:cNvSpPr txBox="1"/>
          <p:nvPr/>
        </p:nvSpPr>
        <p:spPr>
          <a:xfrm>
            <a:off x="1547664" y="692696"/>
            <a:ext cx="6340197"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6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気の遠くなる作業</a:t>
            </a:r>
          </a:p>
        </p:txBody>
      </p:sp>
      <p:sp>
        <p:nvSpPr>
          <p:cNvPr id="8" name="テキスト ボックス 7">
            <a:extLst>
              <a:ext uri="{FF2B5EF4-FFF2-40B4-BE49-F238E27FC236}">
                <a16:creationId xmlns:a16="http://schemas.microsoft.com/office/drawing/2014/main" id="{5A16E6E2-7A2E-514E-BB9F-5AE1C4866D0B}"/>
              </a:ext>
            </a:extLst>
          </p:cNvPr>
          <p:cNvSpPr txBox="1"/>
          <p:nvPr/>
        </p:nvSpPr>
        <p:spPr>
          <a:xfrm>
            <a:off x="539552" y="5982379"/>
            <a:ext cx="828092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私は死んでいるし、事故に責任のあった人、事故被害者の多くも死んでいる。</a:t>
            </a:r>
          </a:p>
        </p:txBody>
      </p:sp>
    </p:spTree>
    <p:extLst>
      <p:ext uri="{BB962C8B-B14F-4D97-AF65-F5344CB8AC3E}">
        <p14:creationId xmlns:p14="http://schemas.microsoft.com/office/powerpoint/2010/main" val="28903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DCC8391-6D08-443F-A2A0-B689AB5DEE8B}"/>
              </a:ext>
            </a:extLst>
          </p:cNvPr>
          <p:cNvPicPr>
            <a:picLocks noChangeAspect="1"/>
          </p:cNvPicPr>
          <p:nvPr/>
        </p:nvPicPr>
        <p:blipFill rotWithShape="1">
          <a:blip r:embed="rId2">
            <a:extLst>
              <a:ext uri="{28A0092B-C50C-407E-A947-70E740481C1C}">
                <a14:useLocalDpi xmlns:a14="http://schemas.microsoft.com/office/drawing/2010/main" val="0"/>
              </a:ext>
            </a:extLst>
          </a:blip>
          <a:srcRect l="1951" t="5348" r="12172"/>
          <a:stretch/>
        </p:blipFill>
        <p:spPr>
          <a:xfrm>
            <a:off x="0" y="0"/>
            <a:ext cx="8050812" cy="6858000"/>
          </a:xfrm>
          <a:prstGeom prst="rect">
            <a:avLst/>
          </a:prstGeom>
        </p:spPr>
      </p:pic>
      <p:sp>
        <p:nvSpPr>
          <p:cNvPr id="4" name="テキスト ボックス 3">
            <a:extLst>
              <a:ext uri="{FF2B5EF4-FFF2-40B4-BE49-F238E27FC236}">
                <a16:creationId xmlns:a16="http://schemas.microsoft.com/office/drawing/2014/main" id="{468239D0-E55C-456C-8FF8-5805F2672F94}"/>
              </a:ext>
            </a:extLst>
          </p:cNvPr>
          <p:cNvSpPr txBox="1"/>
          <p:nvPr/>
        </p:nvSpPr>
        <p:spPr>
          <a:xfrm>
            <a:off x="8050812" y="476672"/>
            <a:ext cx="1107996" cy="5478423"/>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6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地球は水の惑星</a:t>
            </a:r>
          </a:p>
        </p:txBody>
      </p:sp>
      <p:sp>
        <p:nvSpPr>
          <p:cNvPr id="5" name="テキスト ボックス 4">
            <a:extLst>
              <a:ext uri="{FF2B5EF4-FFF2-40B4-BE49-F238E27FC236}">
                <a16:creationId xmlns:a16="http://schemas.microsoft.com/office/drawing/2014/main" id="{5EA04DDC-1286-4549-A003-7F402D579137}"/>
              </a:ext>
            </a:extLst>
          </p:cNvPr>
          <p:cNvSpPr txBox="1"/>
          <p:nvPr/>
        </p:nvSpPr>
        <p:spPr>
          <a:xfrm>
            <a:off x="376952" y="548680"/>
            <a:ext cx="738664" cy="5472011"/>
          </a:xfrm>
          <a:prstGeom prst="rect">
            <a:avLst/>
          </a:prstGeom>
          <a:noFill/>
        </p:spPr>
        <p:txBody>
          <a:bodyPr vert="eaVert"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charset="-128"/>
                <a:cs typeface="+mn-cs"/>
              </a:rPr>
              <a:t>水を汚すことは究極の汚染</a:t>
            </a:r>
          </a:p>
        </p:txBody>
      </p:sp>
    </p:spTree>
    <p:extLst>
      <p:ext uri="{BB962C8B-B14F-4D97-AF65-F5344CB8AC3E}">
        <p14:creationId xmlns:p14="http://schemas.microsoft.com/office/powerpoint/2010/main" val="2911244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07F2838-BCDE-066F-112F-E68B559F3A92}"/>
              </a:ext>
            </a:extLst>
          </p:cNvPr>
          <p:cNvGraphicFramePr>
            <a:graphicFrameLocks noGrp="1"/>
          </p:cNvGraphicFramePr>
          <p:nvPr>
            <p:extLst>
              <p:ext uri="{D42A27DB-BD31-4B8C-83A1-F6EECF244321}">
                <p14:modId xmlns:p14="http://schemas.microsoft.com/office/powerpoint/2010/main" val="3805742453"/>
              </p:ext>
            </p:extLst>
          </p:nvPr>
        </p:nvGraphicFramePr>
        <p:xfrm>
          <a:off x="1187624" y="1844824"/>
          <a:ext cx="7128792" cy="4918994"/>
        </p:xfrm>
        <a:graphic>
          <a:graphicData uri="http://schemas.openxmlformats.org/drawingml/2006/table">
            <a:tbl>
              <a:tblPr>
                <a:tableStyleId>{5C22544A-7EE6-4342-B048-85BDC9FD1C3A}</a:tableStyleId>
              </a:tblPr>
              <a:tblGrid>
                <a:gridCol w="4064041">
                  <a:extLst>
                    <a:ext uri="{9D8B030D-6E8A-4147-A177-3AD203B41FA5}">
                      <a16:colId xmlns:a16="http://schemas.microsoft.com/office/drawing/2014/main" val="2958590081"/>
                    </a:ext>
                  </a:extLst>
                </a:gridCol>
                <a:gridCol w="3064751">
                  <a:extLst>
                    <a:ext uri="{9D8B030D-6E8A-4147-A177-3AD203B41FA5}">
                      <a16:colId xmlns:a16="http://schemas.microsoft.com/office/drawing/2014/main" val="708583081"/>
                    </a:ext>
                  </a:extLst>
                </a:gridCol>
              </a:tblGrid>
              <a:tr h="541729">
                <a:tc rowSpan="2">
                  <a:txBody>
                    <a:bodyPr/>
                    <a:lstStyle/>
                    <a:p>
                      <a:pPr algn="just" fontAlgn="ctr"/>
                      <a:r>
                        <a:rPr lang="ja-JP" sz="2400" u="none" strike="noStrike" dirty="0">
                          <a:effectLst/>
                        </a:rPr>
                        <a:t>項目</a:t>
                      </a:r>
                      <a:endParaRPr 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ja-JP" sz="2400" u="none" strike="noStrike">
                          <a:effectLst/>
                        </a:rPr>
                        <a:t>トリチウム放射能量</a:t>
                      </a:r>
                      <a:endParaRPr lang="ja-JP" sz="2400" b="0" i="0" u="none" strike="noStrike">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extLst>
                  <a:ext uri="{0D108BD9-81ED-4DB2-BD59-A6C34878D82A}">
                    <a16:rowId xmlns:a16="http://schemas.microsoft.com/office/drawing/2014/main" val="245980128"/>
                  </a:ext>
                </a:extLst>
              </a:tr>
              <a:tr h="524800">
                <a:tc vMerge="1">
                  <a:txBody>
                    <a:bodyPr/>
                    <a:lstStyle/>
                    <a:p>
                      <a:endParaRPr kumimoji="1" lang="ja-JP" altLang="en-US"/>
                    </a:p>
                  </a:txBody>
                  <a:tcPr/>
                </a:tc>
                <a:tc>
                  <a:txBody>
                    <a:bodyPr/>
                    <a:lstStyle/>
                    <a:p>
                      <a:pPr algn="ctr" fontAlgn="ctr"/>
                      <a:r>
                        <a:rPr lang="ja-JP" altLang="en-US" sz="2400" u="none" strike="noStrike" dirty="0">
                          <a:effectLst/>
                        </a:rPr>
                        <a:t>ペタ</a:t>
                      </a:r>
                      <a:r>
                        <a:rPr lang="en-US" sz="2400" u="none" strike="noStrike" dirty="0" err="1">
                          <a:effectLst/>
                        </a:rPr>
                        <a:t>ベクレル</a:t>
                      </a:r>
                      <a:endParaRPr 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extLst>
                  <a:ext uri="{0D108BD9-81ED-4DB2-BD59-A6C34878D82A}">
                    <a16:rowId xmlns:a16="http://schemas.microsoft.com/office/drawing/2014/main" val="1975956517"/>
                  </a:ext>
                </a:extLst>
              </a:tr>
              <a:tr h="541729">
                <a:tc>
                  <a:txBody>
                    <a:bodyPr/>
                    <a:lstStyle/>
                    <a:p>
                      <a:pPr algn="l" fontAlgn="ctr"/>
                      <a:r>
                        <a:rPr lang="ja-JP" sz="2400" u="none" strike="noStrike" dirty="0">
                          <a:effectLst/>
                        </a:rPr>
                        <a:t>宇宙線（平衡存在量）</a:t>
                      </a:r>
                      <a:endParaRPr 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sz="2400" u="none" strike="noStrike">
                          <a:effectLst/>
                        </a:rPr>
                        <a:t>630～1000</a:t>
                      </a:r>
                      <a:endParaRPr lang="ja-JP" sz="2400" b="0" i="0" u="none" strike="noStrike">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extLst>
                  <a:ext uri="{0D108BD9-81ED-4DB2-BD59-A6C34878D82A}">
                    <a16:rowId xmlns:a16="http://schemas.microsoft.com/office/drawing/2014/main" val="2872886407"/>
                  </a:ext>
                </a:extLst>
              </a:tr>
              <a:tr h="524800">
                <a:tc>
                  <a:txBody>
                    <a:bodyPr/>
                    <a:lstStyle/>
                    <a:p>
                      <a:pPr algn="l" fontAlgn="ctr"/>
                      <a:r>
                        <a:rPr lang="ja-JP" sz="2400" u="none" strike="noStrike" dirty="0">
                          <a:effectLst/>
                        </a:rPr>
                        <a:t>過去の大気圏内核実験（総量）</a:t>
                      </a:r>
                      <a:endParaRPr 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sz="2400" u="none" strike="noStrike">
                          <a:effectLst/>
                        </a:rPr>
                        <a:t>63,000～79,000</a:t>
                      </a:r>
                      <a:endParaRPr lang="ja-JP" sz="2400" b="0" i="0" u="none" strike="noStrike">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extLst>
                  <a:ext uri="{0D108BD9-81ED-4DB2-BD59-A6C34878D82A}">
                    <a16:rowId xmlns:a16="http://schemas.microsoft.com/office/drawing/2014/main" val="3810865170"/>
                  </a:ext>
                </a:extLst>
              </a:tr>
              <a:tr h="524800">
                <a:tc>
                  <a:txBody>
                    <a:bodyPr/>
                    <a:lstStyle/>
                    <a:p>
                      <a:pPr algn="l" fontAlgn="ctr"/>
                      <a:r>
                        <a:rPr lang="ja-JP" sz="2400" u="none" strike="noStrike" dirty="0">
                          <a:effectLst/>
                        </a:rPr>
                        <a:t>福島</a:t>
                      </a:r>
                      <a:r>
                        <a:rPr lang="ja-JP" altLang="en-US" sz="2400" u="none" strike="noStrike" dirty="0">
                          <a:effectLst/>
                        </a:rPr>
                        <a:t>第一原発</a:t>
                      </a:r>
                      <a:r>
                        <a:rPr lang="ja-JP" sz="2400" u="none" strike="noStrike" dirty="0">
                          <a:effectLst/>
                        </a:rPr>
                        <a:t>汚染水</a:t>
                      </a:r>
                      <a:endParaRPr 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ja-JP" sz="2400" u="none" strike="noStrike" dirty="0">
                          <a:effectLst/>
                        </a:rPr>
                        <a:t>3.4</a:t>
                      </a:r>
                      <a:endParaRPr 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extLst>
                  <a:ext uri="{0D108BD9-81ED-4DB2-BD59-A6C34878D82A}">
                    <a16:rowId xmlns:a16="http://schemas.microsoft.com/office/drawing/2014/main" val="4288825477"/>
                  </a:ext>
                </a:extLst>
              </a:tr>
              <a:tr h="510494">
                <a:tc rowSpan="2">
                  <a:txBody>
                    <a:bodyPr/>
                    <a:lstStyle/>
                    <a:p>
                      <a:pPr algn="l" fontAlgn="ctr"/>
                      <a:r>
                        <a:rPr lang="ja-JP" sz="2400" u="none" strike="noStrike" dirty="0">
                          <a:effectLst/>
                        </a:rPr>
                        <a:t>六ケ所再処理工場（毎年）</a:t>
                      </a:r>
                    </a:p>
                    <a:p>
                      <a:pPr marL="0" marR="0" lvl="0" indent="0" algn="l" defTabSz="449580" rtl="0" eaLnBrk="1" fontAlgn="ctr"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lang="ja-JP" altLang="en-US" sz="2400" u="none" strike="noStrike" dirty="0">
                          <a:effectLst/>
                        </a:rPr>
                        <a:t>　　　　　　　　　　　　</a:t>
                      </a:r>
                      <a:r>
                        <a:rPr lang="ja-JP" altLang="ja-JP" sz="2400" u="none" strike="noStrike" dirty="0">
                          <a:effectLst/>
                        </a:rPr>
                        <a:t>（</a:t>
                      </a:r>
                      <a:r>
                        <a:rPr lang="en-US" altLang="ja-JP" sz="2400" u="none" strike="noStrike" dirty="0">
                          <a:effectLst/>
                        </a:rPr>
                        <a:t>40</a:t>
                      </a:r>
                      <a:r>
                        <a:rPr lang="ja-JP" altLang="ja-JP" sz="2400" u="none" strike="noStrike" dirty="0">
                          <a:effectLst/>
                        </a:rPr>
                        <a:t>年</a:t>
                      </a:r>
                      <a:r>
                        <a:rPr lang="ja-JP" altLang="en-US" sz="2400" u="none" strike="noStrike" dirty="0">
                          <a:effectLst/>
                        </a:rPr>
                        <a:t>運転</a:t>
                      </a:r>
                      <a:r>
                        <a:rPr lang="ja-JP" altLang="ja-JP" sz="2400" u="none" strike="noStrike" dirty="0">
                          <a:effectLst/>
                        </a:rPr>
                        <a:t>）</a:t>
                      </a:r>
                      <a:endParaRPr lang="ja-JP" altLang="en-US"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ja-JP" sz="2400" u="none" strike="noStrike" dirty="0">
                          <a:effectLst/>
                        </a:rPr>
                        <a:t>18</a:t>
                      </a:r>
                      <a:endParaRPr 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extLst>
                  <a:ext uri="{0D108BD9-81ED-4DB2-BD59-A6C34878D82A}">
                    <a16:rowId xmlns:a16="http://schemas.microsoft.com/office/drawing/2014/main" val="501409759"/>
                  </a:ext>
                </a:extLst>
              </a:tr>
              <a:tr h="464036">
                <a:tc vMerge="1">
                  <a:txBody>
                    <a:bodyPr/>
                    <a:lstStyle/>
                    <a:p>
                      <a:pPr marL="0" marR="0" lvl="0" indent="0" algn="l" defTabSz="449580" rtl="0" eaLnBrk="1" fontAlgn="ctr"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lang="ja-JP" altLang="ja-JP" sz="2400" u="none" strike="noStrike" dirty="0">
                          <a:effectLst/>
                        </a:rPr>
                        <a:t>六ケ所再処理工場（</a:t>
                      </a:r>
                      <a:r>
                        <a:rPr lang="en-US" altLang="ja-JP" sz="2400" u="none" strike="noStrike" dirty="0">
                          <a:effectLst/>
                        </a:rPr>
                        <a:t>40</a:t>
                      </a:r>
                      <a:r>
                        <a:rPr lang="ja-JP" altLang="ja-JP" sz="2400" u="none" strike="noStrike" dirty="0">
                          <a:effectLst/>
                        </a:rPr>
                        <a:t>年</a:t>
                      </a:r>
                      <a:r>
                        <a:rPr lang="ja-JP" altLang="en-US" sz="2400" u="none" strike="noStrike" dirty="0">
                          <a:effectLst/>
                        </a:rPr>
                        <a:t>運転</a:t>
                      </a:r>
                      <a:r>
                        <a:rPr lang="ja-JP" altLang="ja-JP" sz="2400" u="none" strike="noStrike" dirty="0">
                          <a:effectLst/>
                        </a:rPr>
                        <a:t>）</a:t>
                      </a:r>
                      <a:endParaRPr lang="ja-JP" alt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p>
                      <a:pPr algn="l" fontAlgn="ctr"/>
                      <a:endParaRPr 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altLang="ja-JP" sz="2400" b="0" i="0" u="none" strike="noStrike" dirty="0">
                          <a:solidFill>
                            <a:schemeClr val="tx1"/>
                          </a:solidFill>
                          <a:effectLst/>
                          <a:latin typeface="ＭＳ ゴシック" panose="020B0609070205080204" pitchFamily="49" charset="-128"/>
                          <a:ea typeface="ＭＳ ゴシック" panose="020B0609070205080204" pitchFamily="49" charset="-128"/>
                        </a:rPr>
                        <a:t>720</a:t>
                      </a:r>
                      <a:endParaRPr lang="ja-JP" sz="24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7620" marR="7620" marT="7620" marB="0" anchor="ctr"/>
                </a:tc>
                <a:extLst>
                  <a:ext uri="{0D108BD9-81ED-4DB2-BD59-A6C34878D82A}">
                    <a16:rowId xmlns:a16="http://schemas.microsoft.com/office/drawing/2014/main" val="3820185557"/>
                  </a:ext>
                </a:extLst>
              </a:tr>
              <a:tr h="524800">
                <a:tc>
                  <a:txBody>
                    <a:bodyPr/>
                    <a:lstStyle/>
                    <a:p>
                      <a:pPr algn="l" fontAlgn="ctr"/>
                      <a:r>
                        <a:rPr lang="ja-JP" sz="2400" u="none" strike="noStrike">
                          <a:effectLst/>
                        </a:rPr>
                        <a:t>核融合炉１基の1年分の燃料</a:t>
                      </a:r>
                      <a:endParaRPr lang="ja-JP" sz="2400" b="0" i="0" u="none" strike="noStrike">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tc>
                  <a:txBody>
                    <a:bodyPr/>
                    <a:lstStyle/>
                    <a:p>
                      <a:pPr algn="ctr" fontAlgn="ctr"/>
                      <a:r>
                        <a:rPr lang="en-US" sz="2400" u="none" strike="noStrike" dirty="0">
                          <a:effectLst/>
                        </a:rPr>
                        <a:t>48,000</a:t>
                      </a:r>
                      <a:endParaRPr lang="ja-JP" sz="2400" b="0" i="0" u="none" strike="noStrike" dirty="0">
                        <a:solidFill>
                          <a:srgbClr val="FFFF00"/>
                        </a:solidFill>
                        <a:effectLst/>
                        <a:latin typeface="ＭＳ ゴシック" panose="020B0609070205080204" pitchFamily="49" charset="-128"/>
                        <a:ea typeface="ＭＳ ゴシック" panose="020B0609070205080204" pitchFamily="49" charset="-128"/>
                      </a:endParaRPr>
                    </a:p>
                  </a:txBody>
                  <a:tcPr marL="7620" marR="7620" marT="7620" marB="0" anchor="ctr"/>
                </a:tc>
                <a:extLst>
                  <a:ext uri="{0D108BD9-81ED-4DB2-BD59-A6C34878D82A}">
                    <a16:rowId xmlns:a16="http://schemas.microsoft.com/office/drawing/2014/main" val="2782778157"/>
                  </a:ext>
                </a:extLst>
              </a:tr>
              <a:tr h="761806">
                <a:tc gridSpan="2">
                  <a:txBody>
                    <a:bodyPr/>
                    <a:lstStyle/>
                    <a:p>
                      <a:pPr algn="r" fontAlgn="ctr"/>
                      <a:r>
                        <a:rPr lang="ja-JP" sz="2400" u="none" strike="noStrike" dirty="0">
                          <a:effectLst/>
                        </a:rPr>
                        <a:t>「</a:t>
                      </a:r>
                      <a:r>
                        <a:rPr lang="ja-JP" altLang="en-US" sz="2400" u="none" strike="noStrike" dirty="0">
                          <a:effectLst/>
                        </a:rPr>
                        <a:t>ペタ</a:t>
                      </a:r>
                      <a:r>
                        <a:rPr lang="ja-JP" sz="2400" u="none" strike="noStrike" dirty="0">
                          <a:effectLst/>
                        </a:rPr>
                        <a:t>」は10の15乗で</a:t>
                      </a:r>
                      <a:r>
                        <a:rPr lang="ja-JP" altLang="en-US" sz="2400" u="none" strike="noStrike" dirty="0">
                          <a:effectLst/>
                        </a:rPr>
                        <a:t>、</a:t>
                      </a:r>
                      <a:r>
                        <a:rPr lang="ja-JP" sz="2400" u="none" strike="noStrike" dirty="0">
                          <a:effectLst/>
                        </a:rPr>
                        <a:t>1000兆の桁を示す。</a:t>
                      </a:r>
                      <a:endParaRPr lang="ja-JP"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620" marR="7620" marT="7620" marB="0" anchor="ctr"/>
                </a:tc>
                <a:tc hMerge="1">
                  <a:txBody>
                    <a:bodyPr/>
                    <a:lstStyle/>
                    <a:p>
                      <a:endParaRPr kumimoji="1" lang="ja-JP" altLang="en-US"/>
                    </a:p>
                  </a:txBody>
                  <a:tcPr/>
                </a:tc>
                <a:extLst>
                  <a:ext uri="{0D108BD9-81ED-4DB2-BD59-A6C34878D82A}">
                    <a16:rowId xmlns:a16="http://schemas.microsoft.com/office/drawing/2014/main" val="2945073500"/>
                  </a:ext>
                </a:extLst>
              </a:tr>
            </a:tbl>
          </a:graphicData>
        </a:graphic>
      </p:graphicFrame>
      <p:sp>
        <p:nvSpPr>
          <p:cNvPr id="3" name="テキスト ボックス 2">
            <a:extLst>
              <a:ext uri="{FF2B5EF4-FFF2-40B4-BE49-F238E27FC236}">
                <a16:creationId xmlns:a16="http://schemas.microsoft.com/office/drawing/2014/main" id="{6B31C701-E12D-2936-4626-569056037648}"/>
              </a:ext>
            </a:extLst>
          </p:cNvPr>
          <p:cNvSpPr txBox="1"/>
          <p:nvPr/>
        </p:nvSpPr>
        <p:spPr>
          <a:xfrm>
            <a:off x="1564883" y="188640"/>
            <a:ext cx="6391493" cy="1446550"/>
          </a:xfrm>
          <a:prstGeom prst="rect">
            <a:avLst/>
          </a:prstGeom>
          <a:noFill/>
        </p:spPr>
        <p:txBody>
          <a:bodyPr wrap="none" rtlCol="0">
            <a:spAutoFit/>
          </a:bodyPr>
          <a:lstStyle/>
          <a:p>
            <a:r>
              <a:rPr kumimoji="1" lang="ja-JP" altLang="en-US" sz="4400" dirty="0">
                <a:solidFill>
                  <a:schemeClr val="tx1"/>
                </a:solidFill>
                <a:latin typeface="HG正楷書体-PRO" panose="03000600000000000000" pitchFamily="66" charset="-128"/>
                <a:ea typeface="HG正楷書体-PRO" panose="03000600000000000000" pitchFamily="66" charset="-128"/>
              </a:rPr>
              <a:t>福島原発のトリチウムは</a:t>
            </a:r>
            <a:endParaRPr kumimoji="1" lang="en-US" altLang="ja-JP" sz="4400" dirty="0">
              <a:solidFill>
                <a:schemeClr val="tx1"/>
              </a:solidFill>
              <a:latin typeface="HG正楷書体-PRO" panose="03000600000000000000" pitchFamily="66" charset="-128"/>
              <a:ea typeface="HG正楷書体-PRO" panose="03000600000000000000" pitchFamily="66" charset="-128"/>
            </a:endParaRPr>
          </a:p>
          <a:p>
            <a:r>
              <a:rPr kumimoji="1" lang="ja-JP" altLang="en-US" sz="4400" dirty="0">
                <a:solidFill>
                  <a:schemeClr val="tx1"/>
                </a:solidFill>
                <a:latin typeface="HG正楷書体-PRO" panose="03000600000000000000" pitchFamily="66" charset="-128"/>
                <a:ea typeface="HG正楷書体-PRO" panose="03000600000000000000" pitchFamily="66" charset="-128"/>
              </a:rPr>
              <a:t>原子力利用全体の問題</a:t>
            </a:r>
          </a:p>
        </p:txBody>
      </p:sp>
    </p:spTree>
    <p:extLst>
      <p:ext uri="{BB962C8B-B14F-4D97-AF65-F5344CB8AC3E}">
        <p14:creationId xmlns:p14="http://schemas.microsoft.com/office/powerpoint/2010/main" val="16766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a:extLst>
              <a:ext uri="{FF2B5EF4-FFF2-40B4-BE49-F238E27FC236}">
                <a16:creationId xmlns:a16="http://schemas.microsoft.com/office/drawing/2014/main" id="{6BBCA8C9-3DE8-BD29-141C-706491AC942E}"/>
              </a:ext>
            </a:extLst>
          </p:cNvPr>
          <p:cNvSpPr>
            <a:spLocks noGrp="1"/>
          </p:cNvSpPr>
          <p:nvPr>
            <p:ph type="title"/>
          </p:nvPr>
        </p:nvSpPr>
        <p:spPr>
          <a:xfrm>
            <a:off x="1150938" y="765175"/>
            <a:ext cx="7793037" cy="911225"/>
          </a:xfrm>
        </p:spPr>
        <p:txBody>
          <a:bodyPr/>
          <a:lstStyle/>
          <a:p>
            <a:r>
              <a:rPr lang="ja-JP" altLang="en-US" sz="4800">
                <a:solidFill>
                  <a:schemeClr val="tx1"/>
                </a:solidFill>
                <a:latin typeface="HG正楷書体-PRO" panose="03000600000000000000" pitchFamily="66" charset="-128"/>
                <a:ea typeface="HG正楷書体-PRO" panose="03000600000000000000" pitchFamily="66" charset="-128"/>
              </a:rPr>
              <a:t>原子力マフィアは犯罪集団</a:t>
            </a:r>
          </a:p>
        </p:txBody>
      </p:sp>
      <p:sp>
        <p:nvSpPr>
          <p:cNvPr id="16387" name="テキスト ボックス 3">
            <a:extLst>
              <a:ext uri="{FF2B5EF4-FFF2-40B4-BE49-F238E27FC236}">
                <a16:creationId xmlns:a16="http://schemas.microsoft.com/office/drawing/2014/main" id="{D3925222-165C-2AEC-8387-85F5046E09F0}"/>
              </a:ext>
            </a:extLst>
          </p:cNvPr>
          <p:cNvSpPr txBox="1">
            <a:spLocks noChangeArrowheads="1"/>
          </p:cNvSpPr>
          <p:nvPr/>
        </p:nvSpPr>
        <p:spPr bwMode="auto">
          <a:xfrm>
            <a:off x="508695" y="2307644"/>
            <a:ext cx="823976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日本では、これまで５７基の原子力発電所が建てられた。そのすべては自民党政権が「安全性を確認した」として建てられた。そして、電力会社、原子力産業、ゼネコンをはじめとする土建集団、学会、裁判所、マスコミ、すべてがグルになって原子力を進めてきた。もちろん、福島第一原子力発電所も「安全性を確認した」として建てられたが、事故を起こした。原子力マフィアには重大な責任があるが、誰一人として責任取っていない。その上、加害者・犯罪者である彼らは被害者に被曝を強要している。日本が「法治国家」だというのであれば、彼らを犯罪者として徹底的に処罰する必要がある。</a:t>
            </a:r>
            <a:endPar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16387"/>
                                        </p:tgtEl>
                                        <p:attrNameLst>
                                          <p:attrName>style.visibility</p:attrName>
                                        </p:attrNameLst>
                                      </p:cBhvr>
                                      <p:to>
                                        <p:strVal val="visible"/>
                                      </p:to>
                                    </p:set>
                                    <p:animEffect transition="in" filter="dissolve">
                                      <p:cBhvr>
                                        <p:cTn id="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6EA62EDA-DEFD-5EB2-8D42-21E4E51D1024}"/>
              </a:ext>
            </a:extLst>
          </p:cNvPr>
          <p:cNvSpPr>
            <a:spLocks noGrp="1"/>
          </p:cNvSpPr>
          <p:nvPr>
            <p:ph type="title"/>
          </p:nvPr>
        </p:nvSpPr>
        <p:spPr>
          <a:xfrm>
            <a:off x="1150938" y="765175"/>
            <a:ext cx="7793037" cy="911225"/>
          </a:xfrm>
        </p:spPr>
        <p:txBody>
          <a:bodyPr/>
          <a:lstStyle/>
          <a:p>
            <a:r>
              <a:rPr lang="ja-JP" altLang="en-US" sz="5400">
                <a:solidFill>
                  <a:schemeClr val="tx1"/>
                </a:solidFill>
                <a:latin typeface="HG正楷書体-PRO" panose="03000600000000000000" pitchFamily="66" charset="-128"/>
                <a:ea typeface="HG正楷書体-PRO" panose="03000600000000000000" pitchFamily="66" charset="-128"/>
              </a:rPr>
              <a:t>忘れさせようとする策謀</a:t>
            </a:r>
          </a:p>
        </p:txBody>
      </p:sp>
      <p:sp>
        <p:nvSpPr>
          <p:cNvPr id="16387" name="テキスト ボックス 3">
            <a:extLst>
              <a:ext uri="{FF2B5EF4-FFF2-40B4-BE49-F238E27FC236}">
                <a16:creationId xmlns:a16="http://schemas.microsoft.com/office/drawing/2014/main" id="{D3944879-7123-38BF-8F36-2815275249EB}"/>
              </a:ext>
            </a:extLst>
          </p:cNvPr>
          <p:cNvSpPr txBox="1">
            <a:spLocks noChangeArrowheads="1"/>
          </p:cNvSpPr>
          <p:nvPr/>
        </p:nvSpPr>
        <p:spPr bwMode="auto">
          <a:xfrm>
            <a:off x="683569" y="2204864"/>
            <a:ext cx="806489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lvl="0" defTabSz="914400" eaLnBrk="1" hangingPunct="1">
              <a:spcBef>
                <a:spcPct val="0"/>
              </a:spcBef>
              <a:buClrTx/>
              <a:buSzTx/>
              <a:buNone/>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原子力マフィア</a:t>
            </a:r>
            <a:r>
              <a:rPr lang="ja-JP" altLang="en-US" sz="2400" dirty="0">
                <a:solidFill>
                  <a:srgbClr val="000000"/>
                </a:solidFill>
                <a:latin typeface="HG正楷書体-PRO" panose="03000600000000000000" pitchFamily="66" charset="-128"/>
                <a:ea typeface="HG正楷書体-PRO" panose="03000600000000000000" pitchFamily="66" charset="-128"/>
              </a:rPr>
              <a:t>はマスコミと教育を支配し、フクシマ事故を忘れさせ様としてきた。彼らは無傷</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で生き延び、今止まっている原子力発電所の「安全性を確認して」再稼働させると言い、原則</a:t>
            </a:r>
            <a:r>
              <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40</a:t>
            </a:r>
            <a:r>
              <a:rPr lang="ja-JP" altLang="en-US" sz="2400" dirty="0">
                <a:solidFill>
                  <a:srgbClr val="000000"/>
                </a:solidFill>
                <a:latin typeface="HG正楷書体-PRO" panose="03000600000000000000" pitchFamily="66" charset="-128"/>
                <a:ea typeface="HG正楷書体-PRO" panose="03000600000000000000" pitchFamily="66" charset="-128"/>
              </a:rPr>
              <a:t>年、例外で</a:t>
            </a:r>
            <a:r>
              <a:rPr lang="en-US" altLang="ja-JP" sz="2400" dirty="0">
                <a:solidFill>
                  <a:srgbClr val="000000"/>
                </a:solidFill>
                <a:latin typeface="HG正楷書体-PRO" panose="03000600000000000000" pitchFamily="66" charset="-128"/>
                <a:ea typeface="HG正楷書体-PRO" panose="03000600000000000000" pitchFamily="66" charset="-128"/>
              </a:rPr>
              <a:t>60</a:t>
            </a:r>
            <a:r>
              <a:rPr lang="ja-JP" altLang="en-US" sz="2400" dirty="0">
                <a:solidFill>
                  <a:srgbClr val="000000"/>
                </a:solidFill>
                <a:latin typeface="HG正楷書体-PRO" panose="03000600000000000000" pitchFamily="66" charset="-128"/>
                <a:ea typeface="HG正楷書体-PRO" panose="03000600000000000000" pitchFamily="66" charset="-128"/>
              </a:rPr>
              <a:t>年と決めた寿命を延長する、</a:t>
            </a: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さらに革新型の原子炉を開発し、今後もどんどんと原子力を進めると言い出した。</a:t>
            </a:r>
            <a:endPar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endParaRPr>
          </a:p>
        </p:txBody>
      </p:sp>
      <p:sp>
        <p:nvSpPr>
          <p:cNvPr id="2" name="テキスト ボックス 1">
            <a:extLst>
              <a:ext uri="{FF2B5EF4-FFF2-40B4-BE49-F238E27FC236}">
                <a16:creationId xmlns:a16="http://schemas.microsoft.com/office/drawing/2014/main" id="{55E7F307-F657-CC67-F352-15A51E86D909}"/>
              </a:ext>
            </a:extLst>
          </p:cNvPr>
          <p:cNvSpPr txBox="1"/>
          <p:nvPr/>
        </p:nvSpPr>
        <p:spPr>
          <a:xfrm>
            <a:off x="683569" y="4513188"/>
            <a:ext cx="7925133" cy="830997"/>
          </a:xfrm>
          <a:prstGeom prst="rect">
            <a:avLst/>
          </a:prstGeom>
          <a:noFill/>
        </p:spPr>
        <p:txBody>
          <a:bodyPr wrap="square" rtlCol="0">
            <a:spAutoFit/>
          </a:bodyPr>
          <a:lstStyle/>
          <a:p>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もちろん彼らは、長崎原爆の材料であったプルトニウムを取り出す作業である再処理も諦めていない。</a:t>
            </a:r>
            <a:endParaRPr kumimoji="1" lang="ja-JP" altLang="en-US" sz="2400" dirty="0"/>
          </a:p>
        </p:txBody>
      </p:sp>
      <p:sp>
        <p:nvSpPr>
          <p:cNvPr id="3" name="テキスト ボックス 2">
            <a:extLst>
              <a:ext uri="{FF2B5EF4-FFF2-40B4-BE49-F238E27FC236}">
                <a16:creationId xmlns:a16="http://schemas.microsoft.com/office/drawing/2014/main" id="{D1B6A815-1529-3C9B-2A6C-55BFF8D41C52}"/>
              </a:ext>
            </a:extLst>
          </p:cNvPr>
          <p:cNvSpPr txBox="1"/>
          <p:nvPr/>
        </p:nvSpPr>
        <p:spPr>
          <a:xfrm>
            <a:off x="647564" y="5307995"/>
            <a:ext cx="7925133" cy="1569660"/>
          </a:xfrm>
          <a:prstGeom prst="rect">
            <a:avLst/>
          </a:prstGeom>
          <a:noFill/>
        </p:spPr>
        <p:txBody>
          <a:bodyPr wrap="square" rtlCol="0">
            <a:spAutoFit/>
          </a:bodyPr>
          <a:lstStyle/>
          <a:p>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フクシマ事故は残念ながら起きてしまった。膨大な放射能が為す術なくすでに放出された。その上、今は管理されている放射能汚染水も、科学的に安全だと主張されながら、海に流されようとしている。</a:t>
            </a:r>
            <a:endParaRPr kumimoji="1"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16387"/>
                                        </p:tgtEl>
                                        <p:attrNameLst>
                                          <p:attrName>style.visibility</p:attrName>
                                        </p:attrNameLst>
                                      </p:cBhvr>
                                      <p:to>
                                        <p:strVal val="visible"/>
                                      </p:to>
                                    </p:set>
                                    <p:animEffect transition="in" filter="dissolve">
                                      <p:cBhvr>
                                        <p:cTn id="7" dur="1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dissolv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dissolv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3794"/>
          <p:cNvSpPr txBox="1"/>
          <p:nvPr/>
        </p:nvSpPr>
        <p:spPr>
          <a:xfrm>
            <a:off x="458931" y="2204864"/>
            <a:ext cx="8388226" cy="695165"/>
          </a:xfrm>
          <a:prstGeom prst="rect">
            <a:avLst/>
          </a:prstGeom>
          <a:noFill/>
          <a:ln w="9525">
            <a:noFill/>
          </a:ln>
        </p:spPr>
        <p:txBody>
          <a:bodyPr wrap="square" lIns="90000" tIns="45000" rIns="90000" bIns="45000" anchor="t"/>
          <a:lstStyle/>
          <a:p>
            <a:pPr marL="0" marR="0" lvl="0" indent="0" algn="l" defTabSz="914400" rtl="0" eaLnBrk="1" fontAlgn="base" latinLnBrk="0" hangingPunct="1">
              <a:lnSpc>
                <a:spcPct val="100000"/>
              </a:lnSpc>
              <a:spcBef>
                <a:spcPct val="0"/>
              </a:spcBef>
              <a:spcAft>
                <a:spcPct val="0"/>
              </a:spcAft>
              <a:buClrTx/>
              <a:buSzTx/>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福島の事故で熔け落ちた燃料は約</a:t>
            </a:r>
            <a:r>
              <a:rPr kumimoji="0" lang="ja-JP" altLang="x-none" sz="1800" b="0" i="0" u="none" strike="noStrike" kern="1200" cap="none" spc="0" normalizeH="0" baseline="0" noProof="0" dirty="0">
                <a:ln>
                  <a:noFill/>
                </a:ln>
                <a:solidFill>
                  <a:srgbClr val="FF0000"/>
                </a:solidFill>
                <a:effectLst/>
                <a:uLnTx/>
                <a:uFillTx/>
                <a:latin typeface="HG正楷書体-PRO" panose="03000600000000000000" pitchFamily="66" charset="-128"/>
                <a:ea typeface="HG正楷書体-PRO" panose="03000600000000000000" pitchFamily="66" charset="-128"/>
                <a:cs typeface="HG正楷書体-PRO" pitchFamily="64" charset="0"/>
              </a:rPr>
              <a:t>２</a:t>
            </a:r>
            <a:r>
              <a:rPr kumimoji="0" lang="en-US" altLang="ja-JP" sz="1800" b="0" i="0" u="none" strike="noStrike" kern="1200" cap="none" spc="0" normalizeH="0" baseline="0" noProof="0" dirty="0">
                <a:ln>
                  <a:noFill/>
                </a:ln>
                <a:solidFill>
                  <a:srgbClr val="FF0000"/>
                </a:solidFill>
                <a:effectLst/>
                <a:uLnTx/>
                <a:uFillTx/>
                <a:latin typeface="HG正楷書体-PRO" panose="03000600000000000000" pitchFamily="66" charset="-128"/>
                <a:ea typeface="HG正楷書体-PRO" panose="03000600000000000000" pitchFamily="66" charset="-128"/>
                <a:cs typeface="HG正楷書体-PRO" pitchFamily="64" charset="0"/>
              </a:rPr>
              <a:t>5</a:t>
            </a:r>
            <a:r>
              <a:rPr kumimoji="0" lang="ja-JP" altLang="x-none" sz="1800" b="0" i="0" u="none" strike="noStrike" kern="1200" cap="none" spc="0" normalizeH="0" baseline="0" noProof="0" dirty="0">
                <a:ln>
                  <a:noFill/>
                </a:ln>
                <a:solidFill>
                  <a:srgbClr val="FF0000"/>
                </a:solidFill>
                <a:effectLst/>
                <a:uLnTx/>
                <a:uFillTx/>
                <a:latin typeface="HG正楷書体-PRO" panose="03000600000000000000" pitchFamily="66" charset="-128"/>
                <a:ea typeface="HG正楷書体-PRO" panose="03000600000000000000" pitchFamily="66" charset="-128"/>
                <a:cs typeface="HG正楷書体-PRO" pitchFamily="64" charset="0"/>
              </a:rPr>
              <a:t>０トン</a:t>
            </a: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、それに含まれているトリチウムの量は、約</a:t>
            </a:r>
            <a:r>
              <a:rPr kumimoji="0" lang="ja-JP" altLang="x-none" sz="1800" b="0" i="0" u="none" strike="noStrike" kern="1200" cap="none" spc="0" normalizeH="0" baseline="0" noProof="0" dirty="0">
                <a:ln>
                  <a:noFill/>
                </a:ln>
                <a:solidFill>
                  <a:srgbClr val="FFCF01">
                    <a:lumMod val="75000"/>
                  </a:srgbClr>
                </a:solidFill>
                <a:effectLst/>
                <a:uLnTx/>
                <a:uFillTx/>
                <a:latin typeface="HG正楷書体-PRO" panose="03000600000000000000" pitchFamily="66" charset="-128"/>
                <a:ea typeface="HG正楷書体-PRO" panose="03000600000000000000" pitchFamily="66" charset="-128"/>
                <a:cs typeface="HG正楷書体-PRO" pitchFamily="64" charset="0"/>
              </a:rPr>
              <a:t>３．４ペタベクレル</a:t>
            </a: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a:t>
            </a:r>
            <a:r>
              <a:rPr kumimoji="0" lang="ja-JP" altLang="en-US"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（ペタは</a:t>
            </a:r>
            <a:r>
              <a:rPr kumimoji="0" lang="en-US" altLang="ja-JP"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1000</a:t>
            </a:r>
            <a:r>
              <a:rPr kumimoji="0" lang="ja-JP" altLang="en-US"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兆倍という意味。）</a:t>
            </a:r>
            <a:endPar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a:p>
            <a:pPr marL="0" marR="0" lvl="0" indent="0" algn="l"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endParaRPr kumimoji="0" lang="ja-JP" altLang="x-none" sz="1800" b="0" i="0" u="none" strike="noStrike" kern="1200" cap="none" spc="0" normalizeH="0" baseline="0" noProof="0" dirty="0" err="1">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p:txBody>
      </p:sp>
      <p:sp>
        <p:nvSpPr>
          <p:cNvPr id="33796" name="Text Box 33795"/>
          <p:cNvSpPr txBox="1"/>
          <p:nvPr/>
        </p:nvSpPr>
        <p:spPr>
          <a:xfrm>
            <a:off x="458931" y="3933056"/>
            <a:ext cx="8388226" cy="695165"/>
          </a:xfrm>
          <a:prstGeom prst="rect">
            <a:avLst/>
          </a:prstGeom>
          <a:noFill/>
          <a:ln w="9525">
            <a:noFill/>
          </a:ln>
        </p:spPr>
        <p:txBody>
          <a:bodyPr wrap="square" lIns="90000" tIns="45000" rIns="90000" bIns="45000" anchor="t"/>
          <a:lstStyle/>
          <a:p>
            <a:pPr marL="0" marR="0" lvl="0" indent="0" algn="l" defTabSz="914400" rtl="0" eaLnBrk="1" fontAlgn="base" latinLnBrk="0" hangingPunct="1">
              <a:lnSpc>
                <a:spcPct val="100000"/>
              </a:lnSpc>
              <a:spcBef>
                <a:spcPct val="0"/>
              </a:spcBef>
              <a:spcAft>
                <a:spcPct val="0"/>
              </a:spcAft>
              <a:buClrTx/>
              <a:buSzTx/>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再処理とは使用済み燃料を高温の濃硝酸に溶かして、プルトニウムを分離する作業である。その過程でトリチウムは全量が水に移り、環境に放出される。</a:t>
            </a:r>
            <a:endPar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a:p>
            <a:pPr marL="0" marR="0" lvl="0" indent="0" algn="l"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endParaRPr kumimoji="0" lang="ja-JP" altLang="x-none" sz="1800" b="0" i="0" u="none" strike="noStrike" kern="1200" cap="none" spc="0" normalizeH="0" baseline="0" noProof="0" dirty="0" err="1">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p:txBody>
      </p:sp>
      <p:sp>
        <p:nvSpPr>
          <p:cNvPr id="33798" name="Text Box 33797"/>
          <p:cNvSpPr txBox="1"/>
          <p:nvPr/>
        </p:nvSpPr>
        <p:spPr>
          <a:xfrm>
            <a:off x="431357" y="5670195"/>
            <a:ext cx="8415800" cy="1215189"/>
          </a:xfrm>
          <a:prstGeom prst="rect">
            <a:avLst/>
          </a:prstGeom>
          <a:noFill/>
          <a:ln w="9525">
            <a:noFill/>
          </a:ln>
        </p:spPr>
        <p:txBody>
          <a:bodyPr wrap="square" lIns="90000" tIns="45000" rIns="90000" bIns="45000" anchor="t"/>
          <a:lstStyle/>
          <a:p>
            <a:pPr marL="0" marR="0" lvl="0" indent="0" algn="l"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en-US"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もし、福島のトリチウムを海に流してはいけないということになれば、再処理工場の運転もできなくなり、日本の原子力は崩壊する。そのため、漁民がどんなに反対しようが、世界の国がどんなに抗議しようが、日本というこの国は放射能汚染水を海に流す。（もちろん、私がそれを是としているわけではない。）</a:t>
            </a:r>
            <a:endPar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p:txBody>
      </p:sp>
      <p:sp>
        <p:nvSpPr>
          <p:cNvPr id="2" name="テキスト ボックス 1"/>
          <p:cNvSpPr txBox="1"/>
          <p:nvPr/>
        </p:nvSpPr>
        <p:spPr>
          <a:xfrm>
            <a:off x="455760" y="2937718"/>
            <a:ext cx="8182671"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一方、日本では原発の使用済み燃料はすべて再処理すると決められている。福島原発が事故を起こさなければ、使用済み燃料</a:t>
            </a:r>
            <a:r>
              <a:rPr kumimoji="0" lang="ja-JP" altLang="en-US"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になった段階で</a:t>
            </a: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再処理工場へ送られる予定だった。</a:t>
            </a:r>
            <a:endParaRPr kumimoji="1" lang="ja-JP" altLang="en-US"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p:txBody>
      </p:sp>
      <p:sp>
        <p:nvSpPr>
          <p:cNvPr id="3" name="テキスト ボックス 2"/>
          <p:cNvSpPr txBox="1"/>
          <p:nvPr/>
        </p:nvSpPr>
        <p:spPr>
          <a:xfrm>
            <a:off x="457099" y="4665910"/>
            <a:ext cx="8255544"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六ヶ所村に計画されている再処理工場がもし運転を始めれば、１年間に</a:t>
            </a:r>
            <a:r>
              <a:rPr kumimoji="0" lang="ja-JP" altLang="x-none" sz="1800" b="0" i="0" u="none" strike="noStrike" kern="1200" cap="none" spc="0" normalizeH="0" baseline="0" noProof="0" dirty="0">
                <a:ln>
                  <a:noFill/>
                </a:ln>
                <a:solidFill>
                  <a:srgbClr val="FF0000"/>
                </a:solidFill>
                <a:effectLst/>
                <a:uLnTx/>
                <a:uFillTx/>
                <a:latin typeface="HG正楷書体-PRO" panose="03000600000000000000" pitchFamily="66" charset="-128"/>
                <a:ea typeface="HG正楷書体-PRO" panose="03000600000000000000" pitchFamily="66" charset="-128"/>
                <a:cs typeface="HG正楷書体-PRO" pitchFamily="64" charset="0"/>
              </a:rPr>
              <a:t>８００トン</a:t>
            </a: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の使用済み燃料を処理</a:t>
            </a:r>
            <a:r>
              <a:rPr kumimoji="0" lang="ja-JP" altLang="en-US"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し、</a:t>
            </a:r>
            <a:r>
              <a:rPr kumimoji="0" lang="ja-JP" altLang="x-none" sz="1800" b="0" i="0" u="none" strike="noStrike" kern="1200" cap="none" spc="0" normalizeH="0" baseline="0" noProof="0" dirty="0">
                <a:ln>
                  <a:noFill/>
                </a:ln>
                <a:solidFill>
                  <a:srgbClr val="FFCF01">
                    <a:lumMod val="75000"/>
                  </a:srgbClr>
                </a:solidFill>
                <a:effectLst/>
                <a:uLnTx/>
                <a:uFillTx/>
                <a:latin typeface="HG正楷書体-PRO" panose="03000600000000000000" pitchFamily="66" charset="-128"/>
                <a:ea typeface="HG正楷書体-PRO" panose="03000600000000000000" pitchFamily="66" charset="-128"/>
                <a:cs typeface="HG正楷書体-PRO" pitchFamily="64" charset="0"/>
              </a:rPr>
              <a:t>毎年１８ペタベクレル</a:t>
            </a: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のトリチウムを環境に放出する</a:t>
            </a:r>
            <a:r>
              <a:rPr kumimoji="0" lang="ja-JP" altLang="en-US"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ことで原子力が成り立っている</a:t>
            </a:r>
            <a:r>
              <a:rPr kumimoji="0" lang="ja-JP" altLang="x-none"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a:t>
            </a:r>
            <a:endParaRPr kumimoji="1" lang="ja-JP" altLang="en-US" sz="18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p:txBody>
      </p:sp>
      <p:sp>
        <p:nvSpPr>
          <p:cNvPr id="5" name="テキスト ボックス 4">
            <a:extLst>
              <a:ext uri="{FF2B5EF4-FFF2-40B4-BE49-F238E27FC236}">
                <a16:creationId xmlns:a16="http://schemas.microsoft.com/office/drawing/2014/main" id="{708C7CC2-641D-47D3-803C-779C3536D1EB}"/>
              </a:ext>
            </a:extLst>
          </p:cNvPr>
          <p:cNvSpPr txBox="1"/>
          <p:nvPr/>
        </p:nvSpPr>
        <p:spPr>
          <a:xfrm>
            <a:off x="1043608" y="356463"/>
            <a:ext cx="8025828" cy="1200329"/>
          </a:xfrm>
          <a:prstGeom prst="rect">
            <a:avLst/>
          </a:prstGeom>
          <a:noFill/>
        </p:spPr>
        <p:txBody>
          <a:bodyPr wrap="square" rtlCol="0">
            <a:sp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ja-JP" altLang="x-none"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原子力</a:t>
            </a:r>
            <a:r>
              <a:rPr kumimoji="0" lang="ja-JP" altLang="en-US"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にしがみつく日本は</a:t>
            </a:r>
            <a:r>
              <a:rPr kumimoji="0" lang="ja-JP" altLang="x-none"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、フクシマの</a:t>
            </a:r>
            <a:r>
              <a:rPr kumimoji="0" lang="ja-JP" altLang="en-US"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放射能</a:t>
            </a:r>
            <a:r>
              <a:rPr kumimoji="0" lang="ja-JP" altLang="x-none"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汚染水</a:t>
            </a:r>
            <a:r>
              <a:rPr kumimoji="0" lang="ja-JP" altLang="en-US"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を</a:t>
            </a:r>
            <a:r>
              <a:rPr kumimoji="0" lang="ja-JP" altLang="x-none"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海に流</a:t>
            </a:r>
            <a:r>
              <a:rPr kumimoji="0" lang="ja-JP" altLang="en-US"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itchFamily="64" charset="0"/>
              </a:rPr>
              <a:t>す以外にない</a:t>
            </a:r>
            <a:endParaRPr kumimoji="1" lang="ja-JP" altLang="en-US" sz="3600" b="0" i="0" u="none" strike="noStrike" kern="1200" cap="none" spc="0" normalizeH="0" baseline="0" noProof="0" dirty="0">
              <a:ln>
                <a:noFill/>
              </a:ln>
              <a:solidFill>
                <a:srgbClr val="FFFFFF"/>
              </a:solidFill>
              <a:effectLst/>
              <a:uLnTx/>
              <a:uFillTx/>
              <a:latin typeface="Tahoma" panose="020B0604030504040204" pitchFamily="34" charset="0"/>
              <a:ea typeface="ＭＳ Ｐゴシック" panose="020B0600070205080204" pitchFamily="50"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3795">
                                            <p:txEl>
                                              <p:pRg st="0" end="0"/>
                                            </p:txEl>
                                          </p:spTgt>
                                        </p:tgtEl>
                                        <p:attrNameLst>
                                          <p:attrName>style.visibility</p:attrName>
                                        </p:attrNameLst>
                                      </p:cBhvr>
                                      <p:to>
                                        <p:strVal val="visible"/>
                                      </p:to>
                                    </p:set>
                                    <p:anim calcmode="lin" valueType="num">
                                      <p:cBhvr additive="repl">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33796">
                                            <p:txEl>
                                              <p:pRg st="0" end="0"/>
                                            </p:txEl>
                                          </p:spTgt>
                                        </p:tgtEl>
                                        <p:attrNameLst>
                                          <p:attrName>style.visibility</p:attrName>
                                        </p:attrNameLst>
                                      </p:cBhvr>
                                      <p:to>
                                        <p:strVal val="visible"/>
                                      </p:to>
                                    </p:set>
                                    <p:anim calcmode="lin" valueType="num">
                                      <p:cBhvr additive="repl">
                                        <p:cTn id="19"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33798">
                                            <p:txEl>
                                              <p:pRg st="0" end="0"/>
                                            </p:txEl>
                                          </p:spTgt>
                                        </p:tgtEl>
                                        <p:attrNameLst>
                                          <p:attrName>style.visibility</p:attrName>
                                        </p:attrNameLst>
                                      </p:cBhvr>
                                      <p:to>
                                        <p:strVal val="visible"/>
                                      </p:to>
                                    </p:set>
                                    <p:anim calcmode="lin" valueType="num">
                                      <p:cBhvr additive="repl">
                                        <p:cTn id="31"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repl">
                                        <p:cTn id="32"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905B68C1-A45F-48D6-9894-A3DB1C098FDE}"/>
              </a:ext>
            </a:extLst>
          </p:cNvPr>
          <p:cNvSpPr txBox="1">
            <a:spLocks noChangeArrowheads="1"/>
          </p:cNvSpPr>
          <p:nvPr/>
        </p:nvSpPr>
        <p:spPr bwMode="auto">
          <a:xfrm>
            <a:off x="251520" y="2924175"/>
            <a:ext cx="546100" cy="35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rtl="1">
              <a:buClrTx/>
              <a:buFontTx/>
              <a:buNone/>
            </a:pPr>
            <a:r>
              <a:rPr lang="ja-JP" altLang="ja-JP" sz="2400" dirty="0">
                <a:solidFill>
                  <a:srgbClr val="000000"/>
                </a:solidFill>
              </a:rPr>
              <a:t>柚木ミサトさんのイラスト</a:t>
            </a:r>
          </a:p>
        </p:txBody>
      </p:sp>
      <p:pic>
        <p:nvPicPr>
          <p:cNvPr id="28674" name="Picture 2">
            <a:extLst>
              <a:ext uri="{FF2B5EF4-FFF2-40B4-BE49-F238E27FC236}">
                <a16:creationId xmlns:a16="http://schemas.microsoft.com/office/drawing/2014/main" id="{26055CA1-9F1E-40B1-AC91-85289DC0D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0"/>
            <a:ext cx="48641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3">
            <a:extLst>
              <a:ext uri="{FF2B5EF4-FFF2-40B4-BE49-F238E27FC236}">
                <a16:creationId xmlns:a16="http://schemas.microsoft.com/office/drawing/2014/main" id="{4FEE1C5A-B334-C71E-BDC1-FF6AA43EC599}"/>
              </a:ext>
            </a:extLst>
          </p:cNvPr>
          <p:cNvSpPr txBox="1">
            <a:spLocks noChangeArrowheads="1"/>
          </p:cNvSpPr>
          <p:nvPr/>
        </p:nvSpPr>
        <p:spPr bwMode="auto">
          <a:xfrm>
            <a:off x="5838922" y="260350"/>
            <a:ext cx="1474419" cy="6264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rtl="1">
              <a:buClrTx/>
              <a:buFontTx/>
              <a:buNone/>
            </a:pPr>
            <a:r>
              <a:rPr lang="ja-JP" altLang="en-US" sz="28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rPr>
              <a:t>原子力マフィアに再び原発を動かさせないためにも、フクシマの汚染水を流させてはいけない。</a:t>
            </a:r>
            <a:endParaRPr lang="ja-JP" altLang="ja-JP" sz="28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endParaRPr>
          </a:p>
        </p:txBody>
      </p:sp>
      <p:sp>
        <p:nvSpPr>
          <p:cNvPr id="3" name="テキスト ボックス 2">
            <a:extLst>
              <a:ext uri="{FF2B5EF4-FFF2-40B4-BE49-F238E27FC236}">
                <a16:creationId xmlns:a16="http://schemas.microsoft.com/office/drawing/2014/main" id="{3BE25EE2-0298-D5F6-056E-270B82A88424}"/>
              </a:ext>
            </a:extLst>
          </p:cNvPr>
          <p:cNvSpPr txBox="1"/>
          <p:nvPr/>
        </p:nvSpPr>
        <p:spPr>
          <a:xfrm>
            <a:off x="7250022" y="256138"/>
            <a:ext cx="1908215" cy="6488658"/>
          </a:xfrm>
          <a:prstGeom prst="rect">
            <a:avLst/>
          </a:prstGeom>
          <a:noFill/>
        </p:spPr>
        <p:txBody>
          <a:bodyPr vert="eaVert" wrap="square" rtlCol="0">
            <a:spAutoFit/>
          </a:bodyPr>
          <a:lstStyle/>
          <a:p>
            <a:r>
              <a:rPr lang="ja-JP" altLang="ja-JP" sz="28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rPr>
              <a:t>日本人の大人には原子力の暴走を許し、</a:t>
            </a:r>
            <a:r>
              <a:rPr lang="ja-JP" altLang="en-US" sz="28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rPr>
              <a:t>フクシマ</a:t>
            </a:r>
            <a:r>
              <a:rPr lang="ja-JP" altLang="ja-JP" sz="2800" dirty="0">
                <a:solidFill>
                  <a:srgbClr val="000000"/>
                </a:solidFill>
                <a:latin typeface="HG正楷書体-PRO" panose="03000600000000000000" pitchFamily="66" charset="-128"/>
                <a:ea typeface="HG正楷書体-PRO" panose="03000600000000000000" pitchFamily="66" charset="-128"/>
                <a:cs typeface="HG正楷書体-PRO" panose="03000600000000000000" pitchFamily="66" charset="-128"/>
              </a:rPr>
              <a:t>事故を引き起こした責任がある。自分が被曝しても、子どもたちを被曝から守るのが大人の責任</a:t>
            </a:r>
            <a:endParaRPr kumimoji="1" lang="ja-JP" altLang="en-US" sz="2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8674"/>
                                        </p:tgtEl>
                                        <p:attrNameLst>
                                          <p:attrName>style.visibility</p:attrName>
                                        </p:attrNameLst>
                                      </p:cBhvr>
                                      <p:to>
                                        <p:strVal val="visible"/>
                                      </p:to>
                                    </p:set>
                                    <p:animEffect transition="in" filter="wipe(up)">
                                      <p:cBhvr additive="repl">
                                        <p:cTn id="7" dur="5000"/>
                                        <p:tgtEl>
                                          <p:spTgt spid="28674"/>
                                        </p:tgtEl>
                                      </p:cBhvr>
                                    </p:animEffect>
                                  </p:childTnLst>
                                </p:cTn>
                              </p:par>
                              <p:par>
                                <p:cTn id="8" presetID="9" presetClass="entr" presetSubtype="0" fill="hold" grpId="0" nodeType="withEffect">
                                  <p:stCondLst>
                                    <p:cond delay="0"/>
                                  </p:stCondLst>
                                  <p:iterate type="wd">
                                    <p:tmPct val="10000"/>
                                  </p:iterate>
                                  <p:childTnLst>
                                    <p:set>
                                      <p:cBhvr>
                                        <p:cTn id="9" dur="1" fill="hold">
                                          <p:stCondLst>
                                            <p:cond delay="0"/>
                                          </p:stCondLst>
                                        </p:cTn>
                                        <p:tgtEl>
                                          <p:spTgt spid="3"/>
                                        </p:tgtEl>
                                        <p:attrNameLst>
                                          <p:attrName>style.visibility</p:attrName>
                                        </p:attrNameLst>
                                      </p:cBhvr>
                                      <p:to>
                                        <p:strVal val="visible"/>
                                      </p:to>
                                    </p:set>
                                    <p:animEffect transition="in" filter="dissolv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dissolv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95536" y="3914879"/>
            <a:ext cx="8570589"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1pPr>
            <a:lvl2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2pPr>
            <a:lvl3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3pPr>
            <a:lvl4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4pPr>
            <a:lvl5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ja-JP" altLang="ja-JP" sz="6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HG正楷書体-PRO" panose="03000600000000000000" pitchFamily="66" charset="-128"/>
                <a:ea typeface="HG正楷書体-PRO" panose="03000600000000000000" pitchFamily="66" charset="-128"/>
                <a:cs typeface="+mn-cs"/>
              </a:rPr>
              <a:t>ありがとうございました</a:t>
            </a:r>
          </a:p>
        </p:txBody>
      </p:sp>
      <p:sp>
        <p:nvSpPr>
          <p:cNvPr id="36866" name="Rectangle 2"/>
          <p:cNvSpPr>
            <a:spLocks noChangeArrowheads="1"/>
          </p:cNvSpPr>
          <p:nvPr/>
        </p:nvSpPr>
        <p:spPr bwMode="auto">
          <a:xfrm>
            <a:off x="1763713" y="1196975"/>
            <a:ext cx="6657975"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1pPr>
            <a:lvl2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2pPr>
            <a:lvl3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3pPr>
            <a:lvl4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4pPr>
            <a:lvl5pPr defTabSz="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5pPr>
            <a:lvl6pPr marL="2514600" indent="-228600" defTabSz="448945" fontAlgn="base">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6pPr>
            <a:lvl7pPr marL="2971800" indent="-228600" defTabSz="448945" fontAlgn="base">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7pPr>
            <a:lvl8pPr marL="3429000" indent="-228600" defTabSz="448945" fontAlgn="base">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8pPr>
            <a:lvl9pPr marL="3886200" indent="-228600" defTabSz="448945" fontAlgn="base">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3600">
                <a:solidFill>
                  <a:srgbClr val="000000"/>
                </a:solidFill>
                <a:latin typeface="Tahoma" panose="020B0604030504040204" pitchFamily="32" charset="0"/>
                <a:ea typeface="ＭＳ Ｐゴシック" panose="020B0600070205080204" charset="-128"/>
              </a:defRPr>
            </a:lvl9pPr>
          </a:lstStyle>
          <a:p>
            <a:pPr marL="0" marR="0" lvl="0" indent="0" algn="l" defTabSz="448945" rtl="0" eaLnBrk="1" fontAlgn="base" latinLnBrk="0" hangingPunct="1">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ja-JP" altLang="ja-JP" sz="96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HG正楷書体-PRO" panose="03000600000000000000" pitchFamily="66" charset="-128"/>
                <a:ea typeface="HG正楷書体-PRO" panose="03000600000000000000" pitchFamily="66" charset="-128"/>
                <a:cs typeface="+mn-cs"/>
              </a:rPr>
              <a:t>終わります</a:t>
            </a:r>
          </a:p>
        </p:txBody>
      </p:sp>
      <p:grpSp>
        <p:nvGrpSpPr>
          <p:cNvPr id="4" name="Group 4">
            <a:extLst>
              <a:ext uri="{FF2B5EF4-FFF2-40B4-BE49-F238E27FC236}">
                <a16:creationId xmlns:a16="http://schemas.microsoft.com/office/drawing/2014/main" id="{BB27E2A2-A5DD-4550-924C-764179692727}"/>
              </a:ext>
            </a:extLst>
          </p:cNvPr>
          <p:cNvGrpSpPr/>
          <p:nvPr/>
        </p:nvGrpSpPr>
        <p:grpSpPr>
          <a:xfrm>
            <a:off x="476250" y="2607327"/>
            <a:ext cx="8310196" cy="965689"/>
            <a:chOff x="85" y="210"/>
            <a:chExt cx="5671" cy="659"/>
          </a:xfrm>
        </p:grpSpPr>
        <p:grpSp>
          <p:nvGrpSpPr>
            <p:cNvPr id="5" name="Group 5">
              <a:extLst>
                <a:ext uri="{FF2B5EF4-FFF2-40B4-BE49-F238E27FC236}">
                  <a16:creationId xmlns:a16="http://schemas.microsoft.com/office/drawing/2014/main" id="{3CBC8849-495B-4CC1-AE17-BC0021D926BB}"/>
                </a:ext>
              </a:extLst>
            </p:cNvPr>
            <p:cNvGrpSpPr/>
            <p:nvPr/>
          </p:nvGrpSpPr>
          <p:grpSpPr>
            <a:xfrm>
              <a:off x="268" y="278"/>
              <a:ext cx="444" cy="295"/>
              <a:chOff x="268" y="278"/>
              <a:chExt cx="444" cy="295"/>
            </a:xfrm>
          </p:grpSpPr>
          <p:sp>
            <p:nvSpPr>
              <p:cNvPr id="12" name="Rectangle 6">
                <a:extLst>
                  <a:ext uri="{FF2B5EF4-FFF2-40B4-BE49-F238E27FC236}">
                    <a16:creationId xmlns:a16="http://schemas.microsoft.com/office/drawing/2014/main" id="{6E685E9F-0A3A-4E54-A840-DE1DE05FADAD}"/>
                  </a:ext>
                </a:extLst>
              </p:cNvPr>
              <p:cNvSpPr/>
              <p:nvPr/>
            </p:nvSpPr>
            <p:spPr>
              <a:xfrm>
                <a:off x="268" y="278"/>
                <a:ext cx="272" cy="295"/>
              </a:xfrm>
              <a:prstGeom prst="rect">
                <a:avLst/>
              </a:prstGeom>
              <a:solidFill>
                <a:srgbClr val="3333CC"/>
              </a:soli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325"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13" name="Rectangle 7">
                <a:extLst>
                  <a:ext uri="{FF2B5EF4-FFF2-40B4-BE49-F238E27FC236}">
                    <a16:creationId xmlns:a16="http://schemas.microsoft.com/office/drawing/2014/main" id="{D17C6CC4-C1D9-4E58-B61C-8CF61C86B79D}"/>
                  </a:ext>
                </a:extLst>
              </p:cNvPr>
              <p:cNvSpPr/>
              <p:nvPr/>
            </p:nvSpPr>
            <p:spPr>
              <a:xfrm>
                <a:off x="509" y="278"/>
                <a:ext cx="203" cy="295"/>
              </a:xfrm>
              <a:prstGeom prst="rect">
                <a:avLst/>
              </a:prstGeom>
              <a:gradFill rotWithShape="0">
                <a:gsLst>
                  <a:gs pos="0">
                    <a:srgbClr val="FFFFFF"/>
                  </a:gs>
                  <a:gs pos="100000">
                    <a:srgbClr val="3333CC"/>
                  </a:gs>
                </a:gsLst>
                <a:lin ang="10800000" scaled="1"/>
                <a:tileRect/>
              </a:gra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325"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grpSp>
          <p:nvGrpSpPr>
            <p:cNvPr id="6" name="Group 8">
              <a:extLst>
                <a:ext uri="{FF2B5EF4-FFF2-40B4-BE49-F238E27FC236}">
                  <a16:creationId xmlns:a16="http://schemas.microsoft.com/office/drawing/2014/main" id="{B6FFA657-EFE8-4E74-93F1-4EA923402B7C}"/>
                </a:ext>
              </a:extLst>
            </p:cNvPr>
            <p:cNvGrpSpPr/>
            <p:nvPr/>
          </p:nvGrpSpPr>
          <p:grpSpPr>
            <a:xfrm>
              <a:off x="346" y="544"/>
              <a:ext cx="461" cy="295"/>
              <a:chOff x="346" y="544"/>
              <a:chExt cx="461" cy="295"/>
            </a:xfrm>
          </p:grpSpPr>
          <p:sp>
            <p:nvSpPr>
              <p:cNvPr id="10" name="Rectangle 9">
                <a:extLst>
                  <a:ext uri="{FF2B5EF4-FFF2-40B4-BE49-F238E27FC236}">
                    <a16:creationId xmlns:a16="http://schemas.microsoft.com/office/drawing/2014/main" id="{C853D230-E706-457A-B962-AD5849F5E22F}"/>
                  </a:ext>
                </a:extLst>
              </p:cNvPr>
              <p:cNvSpPr/>
              <p:nvPr/>
            </p:nvSpPr>
            <p:spPr>
              <a:xfrm>
                <a:off x="346" y="544"/>
                <a:ext cx="263" cy="295"/>
              </a:xfrm>
              <a:prstGeom prst="rect">
                <a:avLst/>
              </a:prstGeom>
              <a:solidFill>
                <a:srgbClr val="FFCF01"/>
              </a:soli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325"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11" name="Rectangle 10">
                <a:extLst>
                  <a:ext uri="{FF2B5EF4-FFF2-40B4-BE49-F238E27FC236}">
                    <a16:creationId xmlns:a16="http://schemas.microsoft.com/office/drawing/2014/main" id="{A9F4DC46-D469-4884-9410-8000C4D97348}"/>
                  </a:ext>
                </a:extLst>
              </p:cNvPr>
              <p:cNvSpPr/>
              <p:nvPr/>
            </p:nvSpPr>
            <p:spPr>
              <a:xfrm>
                <a:off x="578" y="544"/>
                <a:ext cx="228" cy="295"/>
              </a:xfrm>
              <a:prstGeom prst="rect">
                <a:avLst/>
              </a:prstGeom>
              <a:gradFill rotWithShape="0">
                <a:gsLst>
                  <a:gs pos="0">
                    <a:srgbClr val="FFFFFF"/>
                  </a:gs>
                  <a:gs pos="100000">
                    <a:srgbClr val="FFCF01"/>
                  </a:gs>
                </a:gsLst>
                <a:lin ang="10800000" scaled="1"/>
                <a:tileRect/>
              </a:gra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325"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sp>
          <p:nvSpPr>
            <p:cNvPr id="7" name="Rectangle 11">
              <a:extLst>
                <a:ext uri="{FF2B5EF4-FFF2-40B4-BE49-F238E27FC236}">
                  <a16:creationId xmlns:a16="http://schemas.microsoft.com/office/drawing/2014/main" id="{DE09289B-CBAA-4B3C-A8D4-86EAA3B4F1F4}"/>
                </a:ext>
              </a:extLst>
            </p:cNvPr>
            <p:cNvSpPr/>
            <p:nvPr/>
          </p:nvSpPr>
          <p:spPr>
            <a:xfrm>
              <a:off x="85" y="498"/>
              <a:ext cx="349" cy="262"/>
            </a:xfrm>
            <a:prstGeom prst="rect">
              <a:avLst/>
            </a:prstGeom>
            <a:gradFill rotWithShape="0">
              <a:gsLst>
                <a:gs pos="0">
                  <a:srgbClr val="FF0000"/>
                </a:gs>
                <a:gs pos="100000">
                  <a:srgbClr val="FFFFFF"/>
                </a:gs>
              </a:gsLst>
              <a:lin ang="8100000" scaled="1"/>
              <a:tileRect/>
            </a:gra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325"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8" name="Rectangle 12">
              <a:extLst>
                <a:ext uri="{FF2B5EF4-FFF2-40B4-BE49-F238E27FC236}">
                  <a16:creationId xmlns:a16="http://schemas.microsoft.com/office/drawing/2014/main" id="{5D680F03-A3D7-4321-B63C-1D5F3489E5AE}"/>
                </a:ext>
              </a:extLst>
            </p:cNvPr>
            <p:cNvSpPr/>
            <p:nvPr/>
          </p:nvSpPr>
          <p:spPr>
            <a:xfrm>
              <a:off x="485" y="210"/>
              <a:ext cx="16" cy="659"/>
            </a:xfrm>
            <a:prstGeom prst="rect">
              <a:avLst/>
            </a:prstGeom>
            <a:solidFill>
              <a:srgbClr val="1C1C1C"/>
            </a:solidFill>
            <a:ln w="9525">
              <a:noFill/>
            </a:ln>
          </p:spPr>
          <p:txBody>
            <a:bodyPr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325"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sp>
          <p:nvSpPr>
            <p:cNvPr id="9" name="Rectangle 13">
              <a:extLst>
                <a:ext uri="{FF2B5EF4-FFF2-40B4-BE49-F238E27FC236}">
                  <a16:creationId xmlns:a16="http://schemas.microsoft.com/office/drawing/2014/main" id="{31AEC5F7-C924-43EA-9BAD-6CF47B7F43F6}"/>
                </a:ext>
              </a:extLst>
            </p:cNvPr>
            <p:cNvSpPr/>
            <p:nvPr/>
          </p:nvSpPr>
          <p:spPr>
            <a:xfrm flipV="1">
              <a:off x="284" y="727"/>
              <a:ext cx="5472" cy="31"/>
            </a:xfrm>
            <a:prstGeom prst="rect">
              <a:avLst/>
            </a:prstGeom>
            <a:gradFill rotWithShape="0">
              <a:gsLst>
                <a:gs pos="0">
                  <a:srgbClr val="FFFFFF"/>
                </a:gs>
                <a:gs pos="100000">
                  <a:srgbClr val="1C1C1C"/>
                </a:gs>
              </a:gsLst>
              <a:lin ang="10800000" scaled="1"/>
              <a:tileRect/>
            </a:gradFill>
            <a:ln w="9525">
              <a:noFill/>
            </a:ln>
          </p:spPr>
          <p:txBody>
            <a:bodyPr rot="10800000" wrap="none" anchor="ct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ja-JP" altLang="en-US" sz="3325"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48" charset="-128"/>
                <a:cs typeface="+mn-cs"/>
              </a:endParaRPr>
            </a:p>
          </p:txBody>
        </p:sp>
      </p:grpSp>
      <p:sp>
        <p:nvSpPr>
          <p:cNvPr id="2" name="テキスト ボックス 1">
            <a:extLst>
              <a:ext uri="{FF2B5EF4-FFF2-40B4-BE49-F238E27FC236}">
                <a16:creationId xmlns:a16="http://schemas.microsoft.com/office/drawing/2014/main" id="{D275A0D8-086E-A1C4-F23D-ABF0DD2B357B}"/>
              </a:ext>
            </a:extLst>
          </p:cNvPr>
          <p:cNvSpPr txBox="1"/>
          <p:nvPr/>
        </p:nvSpPr>
        <p:spPr>
          <a:xfrm>
            <a:off x="2664399" y="5650455"/>
            <a:ext cx="6301726" cy="1015663"/>
          </a:xfrm>
          <a:prstGeom prst="rect">
            <a:avLst/>
          </a:prstGeom>
          <a:noFill/>
        </p:spPr>
        <p:txBody>
          <a:bodyPr wrap="none" rtlCol="0">
            <a:spAutoFit/>
          </a:bodyPr>
          <a:lstStyle/>
          <a:p>
            <a:pPr marL="0" marR="0" lvl="0" indent="0" algn="r"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1" lang="ja-JP" altLang="en-US"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小出　裕章</a:t>
            </a:r>
            <a:endParaRPr kumimoji="1" lang="en-US" altLang="ja-JP"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endParaRPr>
          </a:p>
          <a:p>
            <a:pPr marL="0" marR="0" lvl="0" indent="0" algn="r"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en-US" altLang="ja-JP" sz="1800" b="0" i="0" u="none" strike="noStrike" kern="1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ＭＳ 明朝" panose="02020609040205080304" pitchFamily="17" charset="-128"/>
              </a:rPr>
              <a:t>e-mail : </a:t>
            </a:r>
            <a:r>
              <a:rPr kumimoji="0" lang="en-US" altLang="ja-JP" sz="1800" b="0" i="0" u="sng" strike="noStrike" kern="1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ＭＳ 明朝" panose="02020609040205080304" pitchFamily="17" charset="-128"/>
                <a:hlinkClick r:id="rId3">
                  <a:extLst>
                    <a:ext uri="{A12FA001-AC4F-418D-AE19-62706E023703}">
                      <ahyp:hlinkClr xmlns:ahyp="http://schemas.microsoft.com/office/drawing/2018/hyperlinkcolor" val="tx"/>
                    </a:ext>
                  </a:extLst>
                </a:hlinkClick>
              </a:rPr>
              <a:t>koidehiroaki1949@yahoo.co.jp</a:t>
            </a:r>
            <a:endParaRPr kumimoji="0" lang="ja-JP" altLang="ja-JP" sz="1800" b="0" i="0" u="none" strike="noStrike" kern="1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Century" panose="02040604050505020304" pitchFamily="18" charset="0"/>
            </a:endParaRPr>
          </a:p>
          <a:p>
            <a:pPr marL="0" marR="0" lvl="0" indent="0" algn="r"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en-US" altLang="ja-JP" sz="1800" b="0" i="0" u="none" strike="noStrike" kern="1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ＭＳ 明朝" panose="02020609040205080304" pitchFamily="17" charset="-128"/>
              </a:rPr>
              <a:t>HP : </a:t>
            </a:r>
            <a:r>
              <a:rPr kumimoji="0" lang="en-US" altLang="ja-JP" sz="1800" b="0" i="0" u="sng" strike="noStrike" kern="100" cap="none" spc="0" normalizeH="0" baseline="0" noProof="0" dirty="0">
                <a:ln>
                  <a:noFill/>
                </a:ln>
                <a:solidFill>
                  <a:srgbClr val="000000"/>
                </a:solidFill>
                <a:effectLst/>
                <a:uLnTx/>
                <a:uFillTx/>
                <a:latin typeface="ＭＳ 明朝" panose="02020609040205080304" pitchFamily="17" charset="-128"/>
                <a:ea typeface="ＭＳ 明朝" panose="02020609040205080304" pitchFamily="17" charset="-128"/>
                <a:cs typeface="ＭＳ 明朝" panose="02020609040205080304" pitchFamily="17" charset="-128"/>
                <a:hlinkClick r:id="rId4">
                  <a:extLst>
                    <a:ext uri="{A12FA001-AC4F-418D-AE19-62706E023703}">
                      <ahyp:hlinkClr xmlns:ahyp="http://schemas.microsoft.com/office/drawing/2018/hyperlinkcolor" val="tx"/>
                    </a:ext>
                  </a:extLst>
                </a:hlinkClick>
              </a:rPr>
              <a:t>http://www.go.tvm.ne.jp/~koide/Hiroaki/index.htm</a:t>
            </a:r>
            <a:endParaRPr kumimoji="0" lang="ja-JP" altLang="ja-JP" sz="1800" b="0" i="0" u="none" strike="noStrike" kern="1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Century" panose="020406040505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additive="repl">
                                        <p:cTn id="11" dur="1" fill="hold">
                                          <p:stCondLst>
                                            <p:cond delay="0"/>
                                          </p:stCondLst>
                                        </p:cTn>
                                        <p:tgtEl>
                                          <p:spTgt spid="36866"/>
                                        </p:tgtEl>
                                        <p:attrNameLst>
                                          <p:attrName>style.visibility</p:attrName>
                                        </p:attrNameLst>
                                      </p:cBhvr>
                                      <p:to>
                                        <p:strVal val="visible"/>
                                      </p:to>
                                    </p:set>
                                    <p:anim calcmode="lin" valueType="num">
                                      <p:cBhvr additive="repl">
                                        <p:cTn id="12" dur="1000" fill="hold"/>
                                        <p:tgtEl>
                                          <p:spTgt spid="36866"/>
                                        </p:tgtEl>
                                        <p:attrNameLst>
                                          <p:attrName>ppt_w</p:attrName>
                                        </p:attrNameLst>
                                      </p:cBhvr>
                                      <p:tavLst>
                                        <p:tav tm="100000">
                                          <p:val>
                                            <p:fltVal val="0"/>
                                          </p:val>
                                        </p:tav>
                                        <p:tav>
                                          <p:val>
                                            <p:strVal val="#ppt_w"/>
                                          </p:val>
                                        </p:tav>
                                      </p:tavLst>
                                    </p:anim>
                                    <p:anim calcmode="lin" valueType="num">
                                      <p:cBhvr additive="repl">
                                        <p:cTn id="13" dur="1000" fill="hold"/>
                                        <p:tgtEl>
                                          <p:spTgt spid="36866"/>
                                        </p:tgtEl>
                                        <p:attrNameLst>
                                          <p:attrName>ppt_h</p:attrName>
                                        </p:attrNameLst>
                                      </p:cBhvr>
                                      <p:tavLst>
                                        <p:tav tm="100000">
                                          <p:val>
                                            <p:fltVal val="0"/>
                                          </p:val>
                                        </p:tav>
                                        <p:tav>
                                          <p:val>
                                            <p:strVal val="#ppt_h"/>
                                          </p:val>
                                        </p:tav>
                                      </p:tavLst>
                                    </p:anim>
                                    <p:animEffect transition="in" filter="fade">
                                      <p:cBhvr additive="repl">
                                        <p:cTn id="14" dur="1000"/>
                                        <p:tgtEl>
                                          <p:spTgt spid="3686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additive="repl">
                                        <p:cTn id="17" dur="1" fill="hold">
                                          <p:stCondLst>
                                            <p:cond delay="0"/>
                                          </p:stCondLst>
                                        </p:cTn>
                                        <p:tgtEl>
                                          <p:spTgt spid="36865"/>
                                        </p:tgtEl>
                                        <p:attrNameLst>
                                          <p:attrName>style.visibility</p:attrName>
                                        </p:attrNameLst>
                                      </p:cBhvr>
                                      <p:to>
                                        <p:strVal val="visible"/>
                                      </p:to>
                                    </p:set>
                                    <p:anim calcmode="lin" valueType="num">
                                      <p:cBhvr additive="repl">
                                        <p:cTn id="18" dur="1000" fill="hold"/>
                                        <p:tgtEl>
                                          <p:spTgt spid="36865"/>
                                        </p:tgtEl>
                                        <p:attrNameLst>
                                          <p:attrName>ppt_w</p:attrName>
                                        </p:attrNameLst>
                                      </p:cBhvr>
                                      <p:tavLst>
                                        <p:tav tm="100000">
                                          <p:val>
                                            <p:fltVal val="0"/>
                                          </p:val>
                                        </p:tav>
                                        <p:tav>
                                          <p:val>
                                            <p:strVal val="#ppt_w"/>
                                          </p:val>
                                        </p:tav>
                                      </p:tavLst>
                                    </p:anim>
                                    <p:anim calcmode="lin" valueType="num">
                                      <p:cBhvr additive="repl">
                                        <p:cTn id="19" dur="1000" fill="hold"/>
                                        <p:tgtEl>
                                          <p:spTgt spid="36865"/>
                                        </p:tgtEl>
                                        <p:attrNameLst>
                                          <p:attrName>ppt_h</p:attrName>
                                        </p:attrNameLst>
                                      </p:cBhvr>
                                      <p:tavLst>
                                        <p:tav tm="100000">
                                          <p:val>
                                            <p:fltVal val="0"/>
                                          </p:val>
                                        </p:tav>
                                        <p:tav>
                                          <p:val>
                                            <p:strVal val="#ppt_h"/>
                                          </p:val>
                                        </p:tav>
                                      </p:tavLst>
                                    </p:anim>
                                    <p:animEffect transition="in" filter="fade">
                                      <p:cBhvr additive="repl">
                                        <p:cTn id="20" dur="10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084557-8347-AF85-2B61-1115A8AA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4153"/>
            <a:ext cx="9144000" cy="5713239"/>
          </a:xfrm>
          <a:prstGeom prst="rect">
            <a:avLst/>
          </a:prstGeom>
        </p:spPr>
      </p:pic>
      <p:sp>
        <p:nvSpPr>
          <p:cNvPr id="4" name="テキスト ボックス 3">
            <a:extLst>
              <a:ext uri="{FF2B5EF4-FFF2-40B4-BE49-F238E27FC236}">
                <a16:creationId xmlns:a16="http://schemas.microsoft.com/office/drawing/2014/main" id="{2C02E197-A5CA-AF9A-3E05-0CF46531B972}"/>
              </a:ext>
            </a:extLst>
          </p:cNvPr>
          <p:cNvSpPr txBox="1"/>
          <p:nvPr/>
        </p:nvSpPr>
        <p:spPr>
          <a:xfrm>
            <a:off x="467544" y="0"/>
            <a:ext cx="5724644" cy="646331"/>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1" lang="ja-JP" altLang="en-US"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世界最大の地震大国、日本</a:t>
            </a:r>
          </a:p>
        </p:txBody>
      </p:sp>
      <p:sp>
        <p:nvSpPr>
          <p:cNvPr id="2" name="テキスト ボックス 1">
            <a:extLst>
              <a:ext uri="{FF2B5EF4-FFF2-40B4-BE49-F238E27FC236}">
                <a16:creationId xmlns:a16="http://schemas.microsoft.com/office/drawing/2014/main" id="{D2F92566-8189-48DB-925E-3AFA6E746D14}"/>
              </a:ext>
            </a:extLst>
          </p:cNvPr>
          <p:cNvSpPr txBox="1"/>
          <p:nvPr/>
        </p:nvSpPr>
        <p:spPr>
          <a:xfrm>
            <a:off x="179512" y="550421"/>
            <a:ext cx="8956298" cy="646331"/>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1" lang="ja-JP" altLang="en-US" sz="36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こんな国に原発など作ってはいけなかった</a:t>
            </a:r>
          </a:p>
        </p:txBody>
      </p:sp>
      <p:cxnSp>
        <p:nvCxnSpPr>
          <p:cNvPr id="6" name="直線コネクタ 5">
            <a:extLst>
              <a:ext uri="{FF2B5EF4-FFF2-40B4-BE49-F238E27FC236}">
                <a16:creationId xmlns:a16="http://schemas.microsoft.com/office/drawing/2014/main" id="{503508C5-8268-4753-1416-FCF6A8C2F6E5}"/>
              </a:ext>
            </a:extLst>
          </p:cNvPr>
          <p:cNvCxnSpPr>
            <a:cxnSpLocks/>
          </p:cNvCxnSpPr>
          <p:nvPr/>
        </p:nvCxnSpPr>
        <p:spPr bwMode="auto">
          <a:xfrm>
            <a:off x="467544" y="6639884"/>
            <a:ext cx="2808312" cy="0"/>
          </a:xfrm>
          <a:prstGeom prst="line">
            <a:avLst/>
          </a:prstGeom>
          <a:solidFill>
            <a:srgbClr val="00B8FF"/>
          </a:solidFill>
          <a:ln w="38100" cap="flat" cmpd="sng" algn="ctr">
            <a:solidFill>
              <a:srgbClr val="FF0000"/>
            </a:solidFill>
            <a:prstDash val="solid"/>
            <a:round/>
            <a:headEnd type="none" w="med" len="med"/>
            <a:tailEnd type="none" w="med" len="med"/>
          </a:ln>
        </p:spPr>
      </p:cxnSp>
      <p:cxnSp>
        <p:nvCxnSpPr>
          <p:cNvPr id="8" name="直線コネクタ 7">
            <a:extLst>
              <a:ext uri="{FF2B5EF4-FFF2-40B4-BE49-F238E27FC236}">
                <a16:creationId xmlns:a16="http://schemas.microsoft.com/office/drawing/2014/main" id="{8DD43DA6-4177-B216-08AB-67B55F4FE83A}"/>
              </a:ext>
            </a:extLst>
          </p:cNvPr>
          <p:cNvCxnSpPr>
            <a:cxnSpLocks/>
          </p:cNvCxnSpPr>
          <p:nvPr/>
        </p:nvCxnSpPr>
        <p:spPr bwMode="auto">
          <a:xfrm>
            <a:off x="467544" y="6822754"/>
            <a:ext cx="1152128" cy="0"/>
          </a:xfrm>
          <a:prstGeom prst="line">
            <a:avLst/>
          </a:prstGeom>
          <a:solidFill>
            <a:srgbClr val="00B8FF"/>
          </a:solidFill>
          <a:ln w="38100" cap="flat" cmpd="sng" algn="ctr">
            <a:solidFill>
              <a:srgbClr val="FF0000"/>
            </a:solidFill>
            <a:prstDash val="solid"/>
            <a:round/>
            <a:headEnd type="none" w="med" len="med"/>
            <a:tailEnd type="none" w="med" len="med"/>
          </a:ln>
        </p:spPr>
      </p:cxnSp>
    </p:spTree>
    <p:extLst>
      <p:ext uri="{BB962C8B-B14F-4D97-AF65-F5344CB8AC3E}">
        <p14:creationId xmlns:p14="http://schemas.microsoft.com/office/powerpoint/2010/main" val="38937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2288"/>
          <p:cNvSpPr/>
          <p:nvPr/>
        </p:nvSpPr>
        <p:spPr>
          <a:xfrm>
            <a:off x="1192213" y="6165850"/>
            <a:ext cx="120224" cy="107950"/>
          </a:xfrm>
          <a:prstGeom prst="rect">
            <a:avLst/>
          </a:prstGeom>
          <a:solidFill>
            <a:srgbClr val="0000FF"/>
          </a:solidFill>
          <a:ln w="9360" cap="sq" cmpd="sng">
            <a:solidFill>
              <a:srgbClr val="000000"/>
            </a:solidFill>
            <a:prstDash val="solid"/>
            <a:miter/>
            <a:headEnd type="none" w="med" len="med"/>
            <a:tailEnd type="none" w="med" len="med"/>
          </a:ln>
        </p:spPr>
        <p:txBody>
          <a:bodyPr anchor="t"/>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altLang="zh-CN" sz="3600" b="0" i="0" u="none" strike="noStrike" kern="1200" cap="none" spc="0" normalizeH="0" baseline="0" noProof="0">
              <a:ln>
                <a:noFill/>
              </a:ln>
              <a:solidFill>
                <a:srgbClr val="000000"/>
              </a:solidFill>
              <a:effectLst/>
              <a:uLnTx/>
              <a:uFillTx/>
              <a:latin typeface="HG正楷書体-PRO" panose="03000600000000000000" pitchFamily="66" charset="-128"/>
              <a:ea typeface="HG正楷書体-PRO" panose="03000600000000000000" pitchFamily="66" charset="-128"/>
            </a:endParaRPr>
          </a:p>
        </p:txBody>
      </p:sp>
      <p:sp>
        <p:nvSpPr>
          <p:cNvPr id="12290" name="Rectangle 12289"/>
          <p:cNvSpPr/>
          <p:nvPr/>
        </p:nvSpPr>
        <p:spPr>
          <a:xfrm>
            <a:off x="2919288" y="2420938"/>
            <a:ext cx="4292721" cy="3854450"/>
          </a:xfrm>
          <a:prstGeom prst="rect">
            <a:avLst/>
          </a:prstGeom>
          <a:solidFill>
            <a:srgbClr val="FF0000"/>
          </a:solidFill>
          <a:ln w="9360" cap="sq" cmpd="sng">
            <a:solidFill>
              <a:srgbClr val="000000"/>
            </a:solidFill>
            <a:prstDash val="solid"/>
            <a:miter/>
            <a:headEnd type="none" w="med" len="med"/>
            <a:tailEnd type="none" w="med" len="med"/>
          </a:ln>
        </p:spPr>
        <p:txBody>
          <a:bodyPr anchor="t"/>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altLang="zh-CN" sz="3600" b="0" i="0" u="none" strike="noStrike" kern="1200" cap="none" spc="0" normalizeH="0" baseline="0" noProof="0">
              <a:ln>
                <a:noFill/>
              </a:ln>
              <a:solidFill>
                <a:srgbClr val="000000"/>
              </a:solidFill>
              <a:effectLst/>
              <a:uLnTx/>
              <a:uFillTx/>
              <a:latin typeface="HG正楷書体-PRO" panose="03000600000000000000" pitchFamily="66" charset="-128"/>
              <a:ea typeface="HG正楷書体-PRO" panose="03000600000000000000" pitchFamily="66" charset="-128"/>
            </a:endParaRPr>
          </a:p>
        </p:txBody>
      </p:sp>
      <p:sp>
        <p:nvSpPr>
          <p:cNvPr id="12291" name="Text Box 12290"/>
          <p:cNvSpPr txBox="1"/>
          <p:nvPr/>
        </p:nvSpPr>
        <p:spPr>
          <a:xfrm>
            <a:off x="34924" y="2951163"/>
            <a:ext cx="2736875" cy="1941173"/>
          </a:xfrm>
          <a:prstGeom prst="rect">
            <a:avLst/>
          </a:prstGeom>
          <a:noFill/>
          <a:ln w="9525">
            <a:noFill/>
          </a:ln>
        </p:spPr>
        <p:txBody>
          <a:bodyPr wrap="square" lIns="90000" tIns="46800" rIns="90000" bIns="46800" anchor="t">
            <a:spAutoFit/>
          </a:bodyPr>
          <a:lstStyle/>
          <a:p>
            <a:pPr marL="0" marR="0" lvl="0" indent="0" algn="ctr"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広島原爆で燃えたウランの重量</a:t>
            </a:r>
          </a:p>
          <a:p>
            <a:pPr marL="0" marR="0" lvl="0" indent="0" algn="ctr"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８００ｇ</a:t>
            </a:r>
          </a:p>
          <a:p>
            <a:pPr marL="0" marR="0" lvl="0" indent="0" algn="ctr"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（生成した核分裂生成物の重量）</a:t>
            </a:r>
          </a:p>
        </p:txBody>
      </p:sp>
      <p:sp>
        <p:nvSpPr>
          <p:cNvPr id="12292" name="Text Box 12291"/>
          <p:cNvSpPr txBox="1"/>
          <p:nvPr/>
        </p:nvSpPr>
        <p:spPr>
          <a:xfrm>
            <a:off x="2039489" y="147638"/>
            <a:ext cx="5556847" cy="1571842"/>
          </a:xfrm>
          <a:prstGeom prst="rect">
            <a:avLst/>
          </a:prstGeom>
          <a:noFill/>
          <a:ln w="9525">
            <a:noFill/>
          </a:ln>
        </p:spPr>
        <p:txBody>
          <a:bodyPr wrap="square" lIns="90000" tIns="46800" rIns="90000" bIns="46800" anchor="t">
            <a:spAutoFit/>
          </a:bodyPr>
          <a:lstStyle/>
          <a:p>
            <a:pPr marL="0" marR="0" lvl="0" indent="0" algn="ctr"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100</a:t>
            </a: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万ｋ</a:t>
            </a:r>
            <a:r>
              <a:rPr kumimoji="0" lang="en-US"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W</a:t>
            </a: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の原子力発電所１基が１年運転するごとに燃やすウランの重量</a:t>
            </a:r>
          </a:p>
          <a:p>
            <a:pPr marL="0" marR="0" lvl="0" indent="0" algn="ctr"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１トン</a:t>
            </a:r>
          </a:p>
          <a:p>
            <a:pPr marL="0" marR="0" lvl="0" indent="0" algn="ctr"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2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（生成する核分裂生成物の重量）</a:t>
            </a:r>
          </a:p>
        </p:txBody>
      </p:sp>
      <p:sp>
        <p:nvSpPr>
          <p:cNvPr id="20485" name="Text Box 12292"/>
          <p:cNvSpPr txBox="1"/>
          <p:nvPr/>
        </p:nvSpPr>
        <p:spPr>
          <a:xfrm>
            <a:off x="3979738" y="960438"/>
            <a:ext cx="205089" cy="396875"/>
          </a:xfrm>
          <a:prstGeom prst="rect">
            <a:avLst/>
          </a:prstGeom>
          <a:noFill/>
          <a:ln w="9525">
            <a:noFill/>
          </a:ln>
        </p:spPr>
        <p:txBody>
          <a:bodyPr anchor="t"/>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altLang="zh-CN" sz="3600" b="0" i="0" u="none" strike="noStrike" kern="1200" cap="none" spc="0" normalizeH="0" baseline="0" noProof="0">
              <a:ln>
                <a:noFill/>
              </a:ln>
              <a:solidFill>
                <a:srgbClr val="000000"/>
              </a:solidFill>
              <a:effectLst/>
              <a:uLnTx/>
              <a:uFillTx/>
              <a:latin typeface="HG正楷書体-PRO" panose="03000600000000000000" pitchFamily="66" charset="-128"/>
              <a:ea typeface="HG正楷書体-PRO" panose="03000600000000000000" pitchFamily="66" charset="-128"/>
            </a:endParaRPr>
          </a:p>
        </p:txBody>
      </p:sp>
      <p:sp>
        <p:nvSpPr>
          <p:cNvPr id="2" name="Straight Connector 12293"/>
          <p:cNvSpPr/>
          <p:nvPr/>
        </p:nvSpPr>
        <p:spPr>
          <a:xfrm flipV="1">
            <a:off x="1263649" y="4813300"/>
            <a:ext cx="1769" cy="1335088"/>
          </a:xfrm>
          <a:prstGeom prst="line">
            <a:avLst/>
          </a:prstGeom>
          <a:ln w="9360" cap="sq" cmpd="sng">
            <a:solidFill>
              <a:srgbClr val="000000"/>
            </a:solidFill>
            <a:prstDash val="solid"/>
            <a:miter/>
            <a:headEnd type="triangle" w="med" len="med"/>
            <a:tailEnd type="none" w="med" len="med"/>
          </a:ln>
        </p:spPr>
        <p:txBody>
          <a:bodyPr anchor="t"/>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altLang="en-US" sz="3600" b="0" i="0" u="none" strike="noStrike" kern="1200" cap="none" spc="0" normalizeH="0" baseline="0" noProof="0">
              <a:ln>
                <a:noFill/>
              </a:ln>
              <a:solidFill>
                <a:srgbClr val="000000"/>
              </a:solidFill>
              <a:effectLst/>
              <a:uLnTx/>
              <a:uFillTx/>
              <a:latin typeface="HG正楷書体-PRO" panose="03000600000000000000" pitchFamily="66" charset="-128"/>
              <a:ea typeface="HG正楷書体-PRO" panose="03000600000000000000" pitchFamily="66" charset="-128"/>
            </a:endParaRPr>
          </a:p>
        </p:txBody>
      </p:sp>
      <p:sp>
        <p:nvSpPr>
          <p:cNvPr id="12295" name="Straight Connector 12294"/>
          <p:cNvSpPr/>
          <p:nvPr/>
        </p:nvSpPr>
        <p:spPr>
          <a:xfrm flipH="1">
            <a:off x="4788024" y="1700212"/>
            <a:ext cx="4515" cy="720725"/>
          </a:xfrm>
          <a:prstGeom prst="line">
            <a:avLst/>
          </a:prstGeom>
          <a:ln w="63360" cap="sq" cmpd="sng">
            <a:solidFill>
              <a:srgbClr val="000000"/>
            </a:solidFill>
            <a:prstDash val="solid"/>
            <a:miter/>
            <a:headEnd type="none" w="med" len="med"/>
            <a:tailEnd type="triangle" w="med" len="med"/>
          </a:ln>
        </p:spPr>
        <p:txBody>
          <a:bodyPr anchor="t"/>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altLang="en-US" sz="3600" b="0" i="0" u="none" strike="noStrike" kern="1200" cap="none" spc="0" normalizeH="0" baseline="0" noProof="0">
              <a:ln>
                <a:noFill/>
              </a:ln>
              <a:solidFill>
                <a:srgbClr val="000000"/>
              </a:solidFill>
              <a:effectLst/>
              <a:uLnTx/>
              <a:uFillTx/>
              <a:latin typeface="HG正楷書体-PRO" panose="03000600000000000000" pitchFamily="66" charset="-128"/>
              <a:ea typeface="HG正楷書体-PRO" panose="03000600000000000000" pitchFamily="66" charset="-128"/>
            </a:endParaRPr>
          </a:p>
        </p:txBody>
      </p:sp>
      <p:sp>
        <p:nvSpPr>
          <p:cNvPr id="12297" name="Text Box 12296"/>
          <p:cNvSpPr txBox="1"/>
          <p:nvPr/>
        </p:nvSpPr>
        <p:spPr>
          <a:xfrm>
            <a:off x="7596336" y="131666"/>
            <a:ext cx="1321427" cy="6726334"/>
          </a:xfrm>
          <a:prstGeom prst="rect">
            <a:avLst/>
          </a:prstGeom>
          <a:noFill/>
          <a:ln w="9525">
            <a:noFill/>
          </a:ln>
        </p:spPr>
        <p:txBody>
          <a:bodyPr vert="eaVert" wrap="square" lIns="90000" tIns="45000" rIns="90000" bIns="45000" anchor="t"/>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en-US"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原発とは</a:t>
            </a:r>
            <a:r>
              <a:rPr kumimoji="0" lang="ja-JP" altLang="x-none"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大量</a:t>
            </a:r>
            <a:r>
              <a:rPr kumimoji="0" lang="ja-JP" altLang="en-US"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rPr>
              <a:t>の放射性物質を生みながら、それをため込んでいく機械</a:t>
            </a:r>
            <a:endParaRPr kumimoji="0" lang="ja-JP" altLang="x-none" sz="3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ipe(down)">
                                      <p:cBhvr>
                                        <p:cTn id="7" dur="580">
                                          <p:stCondLst>
                                            <p:cond delay="0"/>
                                          </p:stCondLst>
                                        </p:cTn>
                                        <p:tgtEl>
                                          <p:spTgt spid="12289"/>
                                        </p:tgtEl>
                                      </p:cBhvr>
                                    </p:animEffect>
                                    <p:anim calcmode="lin" valueType="num">
                                      <p:cBhvr>
                                        <p:cTn id="8" dur="1822">
                                          <p:stCondLst>
                                            <p:cond delay="0"/>
                                          </p:stCondLst>
                                        </p:cTn>
                                        <p:tgtEl>
                                          <p:spTgt spid="12289"/>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12289"/>
                                        </p:tgtEl>
                                        <p:attrNameLst>
                                          <p:attrName>ppt_y</p:attrName>
                                        </p:attrNameLst>
                                      </p:cBhvr>
                                      <p:tavLst>
                                        <p:tav tm="0" fmla="#ppt_y-sin(pi*$)/3">
                                          <p:val>
                                            <p:fltVal val="0.5"/>
                                          </p:val>
                                        </p:tav>
                                        <p:tav tm="100000">
                                          <p:val>
                                            <p:fltVal val="1"/>
                                          </p:val>
                                        </p:tav>
                                      </p:tavLst>
                                    </p:anim>
                                    <p:anim calcmode="lin" valueType="num">
                                      <p:cBhvr>
                                        <p:cTn id="10" dur="664">
                                          <p:stCondLst>
                                            <p:cond delay="664"/>
                                          </p:stCondLst>
                                        </p:cTn>
                                        <p:tgtEl>
                                          <p:spTgt spid="12289"/>
                                        </p:tgtEl>
                                        <p:attrNameLst>
                                          <p:attrName>ppt_y</p:attrName>
                                        </p:attrNameLst>
                                      </p:cBhvr>
                                      <p:tavLst>
                                        <p:tav tm="0" fmla="#ppt_y-sin(pi*$)/9">
                                          <p:val>
                                            <p:fltVal val="0"/>
                                          </p:val>
                                        </p:tav>
                                        <p:tav tm="100000">
                                          <p:val>
                                            <p:fltVal val="1"/>
                                          </p:val>
                                        </p:tav>
                                      </p:tavLst>
                                    </p:anim>
                                    <p:anim calcmode="lin" valueType="num">
                                      <p:cBhvr>
                                        <p:cTn id="11" dur="332">
                                          <p:stCondLst>
                                            <p:cond delay="1324"/>
                                          </p:stCondLst>
                                        </p:cTn>
                                        <p:tgtEl>
                                          <p:spTgt spid="12289"/>
                                        </p:tgtEl>
                                        <p:attrNameLst>
                                          <p:attrName>ppt_y</p:attrName>
                                        </p:attrNameLst>
                                      </p:cBhvr>
                                      <p:tavLst>
                                        <p:tav tm="0" fmla="#ppt_y-sin(pi*$)/27">
                                          <p:val>
                                            <p:fltVal val="0"/>
                                          </p:val>
                                        </p:tav>
                                        <p:tav tm="100000">
                                          <p:val>
                                            <p:fltVal val="1"/>
                                          </p:val>
                                        </p:tav>
                                      </p:tavLst>
                                    </p:anim>
                                    <p:anim calcmode="lin" valueType="num">
                                      <p:cBhvr>
                                        <p:cTn id="12" dur="164">
                                          <p:stCondLst>
                                            <p:cond delay="1656"/>
                                          </p:stCondLst>
                                        </p:cTn>
                                        <p:tgtEl>
                                          <p:spTgt spid="12289"/>
                                        </p:tgtEl>
                                        <p:attrNameLst>
                                          <p:attrName>ppt_y</p:attrName>
                                        </p:attrNameLst>
                                      </p:cBhvr>
                                      <p:tavLst>
                                        <p:tav tm="0" fmla="#ppt_y-sin(pi*$)/81">
                                          <p:val>
                                            <p:fltVal val="0"/>
                                          </p:val>
                                        </p:tav>
                                        <p:tav tm="100000">
                                          <p:val>
                                            <p:fltVal val="1"/>
                                          </p:val>
                                        </p:tav>
                                      </p:tavLst>
                                    </p:anim>
                                    <p:animScale>
                                      <p:cBhvr>
                                        <p:cTn id="13" dur="26" fill="hold">
                                          <p:stCondLst>
                                            <p:cond delay="650"/>
                                          </p:stCondLst>
                                        </p:cTn>
                                        <p:tgtEl>
                                          <p:spTgt spid="12289"/>
                                        </p:tgtEl>
                                      </p:cBhvr>
                                      <p:to x="100000" y="60000"/>
                                    </p:animScale>
                                    <p:animScale>
                                      <p:cBhvr>
                                        <p:cTn id="14" dur="166" decel="50000" fill="hold">
                                          <p:stCondLst>
                                            <p:cond delay="676"/>
                                          </p:stCondLst>
                                        </p:cTn>
                                        <p:tgtEl>
                                          <p:spTgt spid="12289"/>
                                        </p:tgtEl>
                                      </p:cBhvr>
                                      <p:to x="100000" y="100000"/>
                                    </p:animScale>
                                    <p:animScale>
                                      <p:cBhvr>
                                        <p:cTn id="15" dur="26" fill="hold">
                                          <p:stCondLst>
                                            <p:cond delay="1312"/>
                                          </p:stCondLst>
                                        </p:cTn>
                                        <p:tgtEl>
                                          <p:spTgt spid="12289"/>
                                        </p:tgtEl>
                                      </p:cBhvr>
                                      <p:to x="100000" y="80000"/>
                                    </p:animScale>
                                    <p:animScale>
                                      <p:cBhvr>
                                        <p:cTn id="16" dur="166" decel="50000" fill="hold">
                                          <p:stCondLst>
                                            <p:cond delay="1338"/>
                                          </p:stCondLst>
                                        </p:cTn>
                                        <p:tgtEl>
                                          <p:spTgt spid="12289"/>
                                        </p:tgtEl>
                                      </p:cBhvr>
                                      <p:to x="100000" y="100000"/>
                                    </p:animScale>
                                    <p:animScale>
                                      <p:cBhvr>
                                        <p:cTn id="17" dur="26" fill="hold">
                                          <p:stCondLst>
                                            <p:cond delay="1642"/>
                                          </p:stCondLst>
                                        </p:cTn>
                                        <p:tgtEl>
                                          <p:spTgt spid="12289"/>
                                        </p:tgtEl>
                                      </p:cBhvr>
                                      <p:to x="100000" y="90000"/>
                                    </p:animScale>
                                    <p:animScale>
                                      <p:cBhvr>
                                        <p:cTn id="18" dur="166" decel="50000" fill="hold">
                                          <p:stCondLst>
                                            <p:cond delay="1668"/>
                                          </p:stCondLst>
                                        </p:cTn>
                                        <p:tgtEl>
                                          <p:spTgt spid="12289"/>
                                        </p:tgtEl>
                                      </p:cBhvr>
                                      <p:to x="100000" y="100000"/>
                                    </p:animScale>
                                    <p:animScale>
                                      <p:cBhvr>
                                        <p:cTn id="19" dur="26" fill="hold">
                                          <p:stCondLst>
                                            <p:cond delay="1808"/>
                                          </p:stCondLst>
                                        </p:cTn>
                                        <p:tgtEl>
                                          <p:spTgt spid="12289"/>
                                        </p:tgtEl>
                                      </p:cBhvr>
                                      <p:to x="100000" y="95000"/>
                                    </p:animScale>
                                    <p:animScale>
                                      <p:cBhvr>
                                        <p:cTn id="20" dur="166" decel="50000" fill="hold">
                                          <p:stCondLst>
                                            <p:cond delay="1834"/>
                                          </p:stCondLst>
                                        </p:cTn>
                                        <p:tgtEl>
                                          <p:spTgt spid="1228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9" presetClass="entr" presetSubtype="0" fill="hold" nodeType="withEffect">
                                  <p:stCondLst>
                                    <p:cond delay="0"/>
                                  </p:stCondLst>
                                  <p:childTnLst>
                                    <p:set>
                                      <p:cBhvr>
                                        <p:cTn id="27" dur="1" fill="hold">
                                          <p:stCondLst>
                                            <p:cond delay="0"/>
                                          </p:stCondLst>
                                        </p:cTn>
                                        <p:tgtEl>
                                          <p:spTgt spid="12291"/>
                                        </p:tgtEl>
                                        <p:attrNameLst>
                                          <p:attrName>style.visibility</p:attrName>
                                        </p:attrNameLst>
                                      </p:cBhvr>
                                      <p:to>
                                        <p:strVal val="visible"/>
                                      </p:to>
                                    </p:set>
                                    <p:animEffect transition="in" filter="dissolve">
                                      <p:cBhvr>
                                        <p:cTn id="28" dur="500"/>
                                        <p:tgtEl>
                                          <p:spTgt spid="12291"/>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2290"/>
                                        </p:tgtEl>
                                        <p:attrNameLst>
                                          <p:attrName>style.visibility</p:attrName>
                                        </p:attrNameLst>
                                      </p:cBhvr>
                                      <p:to>
                                        <p:strVal val="visible"/>
                                      </p:to>
                                    </p:set>
                                    <p:animEffect transition="in" filter="wipe(down)">
                                      <p:cBhvr>
                                        <p:cTn id="33" dur="580">
                                          <p:stCondLst>
                                            <p:cond delay="0"/>
                                          </p:stCondLst>
                                        </p:cTn>
                                        <p:tgtEl>
                                          <p:spTgt spid="12290"/>
                                        </p:tgtEl>
                                      </p:cBhvr>
                                    </p:animEffect>
                                    <p:anim calcmode="lin" valueType="num">
                                      <p:cBhvr>
                                        <p:cTn id="34" dur="1822">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35" dur="664">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36" dur="664">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37" dur="332">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38" dur="164">
                                          <p:stCondLst>
                                            <p:cond delay="1656"/>
                                          </p:stCondLst>
                                        </p:cTn>
                                        <p:tgtEl>
                                          <p:spTgt spid="12290"/>
                                        </p:tgtEl>
                                        <p:attrNameLst>
                                          <p:attrName>ppt_y</p:attrName>
                                        </p:attrNameLst>
                                      </p:cBhvr>
                                      <p:tavLst>
                                        <p:tav tm="0" fmla="#ppt_y-sin(pi*$)/81">
                                          <p:val>
                                            <p:fltVal val="0"/>
                                          </p:val>
                                        </p:tav>
                                        <p:tav tm="100000">
                                          <p:val>
                                            <p:fltVal val="1"/>
                                          </p:val>
                                        </p:tav>
                                      </p:tavLst>
                                    </p:anim>
                                    <p:animScale>
                                      <p:cBhvr>
                                        <p:cTn id="39" dur="26" fill="hold">
                                          <p:stCondLst>
                                            <p:cond delay="650"/>
                                          </p:stCondLst>
                                        </p:cTn>
                                        <p:tgtEl>
                                          <p:spTgt spid="12290"/>
                                        </p:tgtEl>
                                      </p:cBhvr>
                                      <p:to x="100000" y="60000"/>
                                    </p:animScale>
                                    <p:animScale>
                                      <p:cBhvr>
                                        <p:cTn id="40" dur="166" decel="50000" fill="hold">
                                          <p:stCondLst>
                                            <p:cond delay="676"/>
                                          </p:stCondLst>
                                        </p:cTn>
                                        <p:tgtEl>
                                          <p:spTgt spid="12290"/>
                                        </p:tgtEl>
                                      </p:cBhvr>
                                      <p:to x="100000" y="100000"/>
                                    </p:animScale>
                                    <p:animScale>
                                      <p:cBhvr>
                                        <p:cTn id="41" dur="26" fill="hold">
                                          <p:stCondLst>
                                            <p:cond delay="1312"/>
                                          </p:stCondLst>
                                        </p:cTn>
                                        <p:tgtEl>
                                          <p:spTgt spid="12290"/>
                                        </p:tgtEl>
                                      </p:cBhvr>
                                      <p:to x="100000" y="80000"/>
                                    </p:animScale>
                                    <p:animScale>
                                      <p:cBhvr>
                                        <p:cTn id="42" dur="166" decel="50000" fill="hold">
                                          <p:stCondLst>
                                            <p:cond delay="1338"/>
                                          </p:stCondLst>
                                        </p:cTn>
                                        <p:tgtEl>
                                          <p:spTgt spid="12290"/>
                                        </p:tgtEl>
                                      </p:cBhvr>
                                      <p:to x="100000" y="100000"/>
                                    </p:animScale>
                                    <p:animScale>
                                      <p:cBhvr>
                                        <p:cTn id="43" dur="26" fill="hold">
                                          <p:stCondLst>
                                            <p:cond delay="1642"/>
                                          </p:stCondLst>
                                        </p:cTn>
                                        <p:tgtEl>
                                          <p:spTgt spid="12290"/>
                                        </p:tgtEl>
                                      </p:cBhvr>
                                      <p:to x="100000" y="90000"/>
                                    </p:animScale>
                                    <p:animScale>
                                      <p:cBhvr>
                                        <p:cTn id="44" dur="166" decel="50000" fill="hold">
                                          <p:stCondLst>
                                            <p:cond delay="1668"/>
                                          </p:stCondLst>
                                        </p:cTn>
                                        <p:tgtEl>
                                          <p:spTgt spid="12290"/>
                                        </p:tgtEl>
                                      </p:cBhvr>
                                      <p:to x="100000" y="100000"/>
                                    </p:animScale>
                                    <p:animScale>
                                      <p:cBhvr>
                                        <p:cTn id="45" dur="26" fill="hold">
                                          <p:stCondLst>
                                            <p:cond delay="1808"/>
                                          </p:stCondLst>
                                        </p:cTn>
                                        <p:tgtEl>
                                          <p:spTgt spid="12290"/>
                                        </p:tgtEl>
                                      </p:cBhvr>
                                      <p:to x="100000" y="95000"/>
                                    </p:animScale>
                                    <p:animScale>
                                      <p:cBhvr>
                                        <p:cTn id="46" dur="166" decel="50000" fill="hold">
                                          <p:stCondLst>
                                            <p:cond delay="1834"/>
                                          </p:stCondLst>
                                        </p:cTn>
                                        <p:tgtEl>
                                          <p:spTgt spid="12290"/>
                                        </p:tgtEl>
                                      </p:cBhvr>
                                      <p:to x="100000" y="100000"/>
                                    </p:animScale>
                                  </p:childTnLst>
                                </p:cTn>
                              </p:par>
                            </p:childTnLst>
                          </p:cTn>
                        </p:par>
                        <p:par>
                          <p:cTn id="47" fill="hold">
                            <p:stCondLst>
                              <p:cond delay="2000"/>
                            </p:stCondLst>
                            <p:childTnLst>
                              <p:par>
                                <p:cTn id="48" presetID="9" presetClass="entr" presetSubtype="0" fill="hold" nodeType="afterEffect">
                                  <p:stCondLst>
                                    <p:cond delay="0"/>
                                  </p:stCondLst>
                                  <p:childTnLst>
                                    <p:set>
                                      <p:cBhvr>
                                        <p:cTn id="49" dur="1" fill="hold">
                                          <p:stCondLst>
                                            <p:cond delay="0"/>
                                          </p:stCondLst>
                                        </p:cTn>
                                        <p:tgtEl>
                                          <p:spTgt spid="12295"/>
                                        </p:tgtEl>
                                        <p:attrNameLst>
                                          <p:attrName>style.visibility</p:attrName>
                                        </p:attrNameLst>
                                      </p:cBhvr>
                                      <p:to>
                                        <p:strVal val="visible"/>
                                      </p:to>
                                    </p:set>
                                    <p:animEffect transition="in" filter="dissolve">
                                      <p:cBhvr>
                                        <p:cTn id="50" dur="500"/>
                                        <p:tgtEl>
                                          <p:spTgt spid="12295"/>
                                        </p:tgtEl>
                                      </p:cBhvr>
                                    </p:animEffect>
                                  </p:childTnLst>
                                </p:cTn>
                              </p:par>
                              <p:par>
                                <p:cTn id="51" presetID="9" presetClass="entr" presetSubtype="0" fill="hold" nodeType="withEffect">
                                  <p:stCondLst>
                                    <p:cond delay="0"/>
                                  </p:stCondLst>
                                  <p:childTnLst>
                                    <p:set>
                                      <p:cBhvr>
                                        <p:cTn id="52" dur="1" fill="hold">
                                          <p:stCondLst>
                                            <p:cond delay="0"/>
                                          </p:stCondLst>
                                        </p:cTn>
                                        <p:tgtEl>
                                          <p:spTgt spid="12292"/>
                                        </p:tgtEl>
                                        <p:attrNameLst>
                                          <p:attrName>style.visibility</p:attrName>
                                        </p:attrNameLst>
                                      </p:cBhvr>
                                      <p:to>
                                        <p:strVal val="visible"/>
                                      </p:to>
                                    </p:set>
                                    <p:animEffect transition="in" filter="dissolve">
                                      <p:cBhvr>
                                        <p:cTn id="53" dur="500"/>
                                        <p:tgtEl>
                                          <p:spTgt spid="1229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2297">
                                            <p:txEl>
                                              <p:pRg st="0" end="0"/>
                                            </p:txEl>
                                          </p:spTgt>
                                        </p:tgtEl>
                                        <p:attrNameLst>
                                          <p:attrName>style.visibility</p:attrName>
                                        </p:attrNameLst>
                                      </p:cBhvr>
                                      <p:to>
                                        <p:strVal val="visible"/>
                                      </p:to>
                                    </p:set>
                                    <p:anim calcmode="lin" valueType="num">
                                      <p:cBhvr>
                                        <p:cTn id="58" dur="500" fill="hold"/>
                                        <p:tgtEl>
                                          <p:spTgt spid="12297">
                                            <p:txEl>
                                              <p:pRg st="0" end="0"/>
                                            </p:txEl>
                                          </p:spTgt>
                                        </p:tgtEl>
                                        <p:attrNameLst>
                                          <p:attrName>ppt_x</p:attrName>
                                        </p:attrNameLst>
                                      </p:cBhvr>
                                      <p:tavLst>
                                        <p:tav tm="0">
                                          <p:val>
                                            <p:strVal val="1+#ppt_w/2"/>
                                          </p:val>
                                        </p:tav>
                                        <p:tav tm="100000">
                                          <p:val>
                                            <p:strVal val="#ppt_x"/>
                                          </p:val>
                                        </p:tav>
                                      </p:tavLst>
                                    </p:anim>
                                    <p:anim calcmode="lin" valueType="num">
                                      <p:cBhvr>
                                        <p:cTn id="59" dur="500" fill="hold"/>
                                        <p:tgtEl>
                                          <p:spTgt spid="122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6144"/>
          <p:cNvSpPr/>
          <p:nvPr/>
        </p:nvSpPr>
        <p:spPr>
          <a:xfrm>
            <a:off x="971550" y="5949950"/>
            <a:ext cx="360363" cy="360363"/>
          </a:xfrm>
          <a:prstGeom prst="rect">
            <a:avLst/>
          </a:prstGeom>
          <a:solidFill>
            <a:srgbClr val="FFFF00"/>
          </a:solidFill>
          <a:ln w="9360" cap="sq" cmpd="sng">
            <a:solidFill>
              <a:srgbClr val="000000">
                <a:alpha val="100000"/>
              </a:srgbClr>
            </a:solidFill>
            <a:prstDash val="solid"/>
            <a:miter/>
            <a:headEnd type="none" w="med" len="med"/>
            <a:tailEnd type="none" w="med" len="med"/>
          </a:ln>
        </p:spPr>
        <p:txBody>
          <a:bodyPr/>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sz="36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6146" name="Rectangle 6145"/>
          <p:cNvSpPr/>
          <p:nvPr/>
        </p:nvSpPr>
        <p:spPr>
          <a:xfrm>
            <a:off x="3276600" y="6213475"/>
            <a:ext cx="3598863" cy="227013"/>
          </a:xfrm>
          <a:prstGeom prst="rect">
            <a:avLst/>
          </a:prstGeom>
          <a:solidFill>
            <a:srgbClr val="FF6600"/>
          </a:solidFill>
          <a:ln w="9360" cap="sq" cmpd="sng">
            <a:solidFill>
              <a:srgbClr val="000000">
                <a:alpha val="100000"/>
              </a:srgbClr>
            </a:solidFill>
            <a:prstDash val="solid"/>
            <a:miter/>
            <a:headEnd type="none" w="med" len="med"/>
            <a:tailEnd type="none" w="med" len="med"/>
          </a:ln>
        </p:spPr>
        <p:txBody>
          <a:bodyPr/>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sz="36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6147" name="Rectangle 6146"/>
          <p:cNvSpPr/>
          <p:nvPr/>
        </p:nvSpPr>
        <p:spPr>
          <a:xfrm>
            <a:off x="3278188" y="549275"/>
            <a:ext cx="3598862" cy="5661025"/>
          </a:xfrm>
          <a:prstGeom prst="rect">
            <a:avLst/>
          </a:prstGeom>
          <a:solidFill>
            <a:srgbClr val="FF0000"/>
          </a:solidFill>
          <a:ln w="9360" cap="sq" cmpd="sng">
            <a:solidFill>
              <a:srgbClr val="000000">
                <a:alpha val="100000"/>
              </a:srgbClr>
            </a:solidFill>
            <a:prstDash val="solid"/>
            <a:miter/>
            <a:headEnd type="none" w="med" len="med"/>
            <a:tailEnd type="none" w="med" len="med"/>
          </a:ln>
        </p:spPr>
        <p:txBody>
          <a:bodyPr/>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sz="36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6148" name="Rectangle 6147"/>
          <p:cNvSpPr/>
          <p:nvPr/>
        </p:nvSpPr>
        <p:spPr>
          <a:xfrm>
            <a:off x="3275013" y="260350"/>
            <a:ext cx="3598862" cy="284163"/>
          </a:xfrm>
          <a:prstGeom prst="rect">
            <a:avLst/>
          </a:prstGeom>
          <a:solidFill>
            <a:srgbClr val="FFCC00"/>
          </a:solidFill>
          <a:ln w="9360" cap="sq" cmpd="sng">
            <a:solidFill>
              <a:srgbClr val="000000">
                <a:alpha val="100000"/>
              </a:srgbClr>
            </a:solidFill>
            <a:prstDash val="solid"/>
            <a:miter/>
            <a:headEnd type="none" w="med" len="med"/>
            <a:tailEnd type="none" w="med" len="med"/>
          </a:ln>
        </p:spPr>
        <p:txBody>
          <a:bodyPr/>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sz="36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6149" name="Straight Connector 6148"/>
          <p:cNvSpPr/>
          <p:nvPr/>
        </p:nvSpPr>
        <p:spPr>
          <a:xfrm flipH="1">
            <a:off x="6789738" y="6092825"/>
            <a:ext cx="747712" cy="215900"/>
          </a:xfrm>
          <a:prstGeom prst="line">
            <a:avLst/>
          </a:prstGeom>
          <a:ln w="38160" cap="sq" cmpd="sng">
            <a:solidFill>
              <a:srgbClr val="000000">
                <a:alpha val="100000"/>
              </a:srgbClr>
            </a:solidFill>
            <a:prstDash val="solid"/>
            <a:miter/>
            <a:headEnd type="none" w="med" len="med"/>
            <a:tailEnd type="triangle" w="med" len="med"/>
          </a:ln>
        </p:spPr>
      </p:sp>
      <p:sp>
        <p:nvSpPr>
          <p:cNvPr id="6150" name="Straight Connector 6149"/>
          <p:cNvSpPr/>
          <p:nvPr/>
        </p:nvSpPr>
        <p:spPr>
          <a:xfrm flipH="1">
            <a:off x="6765925" y="3573463"/>
            <a:ext cx="747713" cy="1587"/>
          </a:xfrm>
          <a:prstGeom prst="line">
            <a:avLst/>
          </a:prstGeom>
          <a:ln w="38160" cap="sq" cmpd="sng">
            <a:solidFill>
              <a:srgbClr val="000000">
                <a:alpha val="100000"/>
              </a:srgbClr>
            </a:solidFill>
            <a:prstDash val="solid"/>
            <a:miter/>
            <a:headEnd type="none" w="med" len="med"/>
            <a:tailEnd type="triangle" w="med" len="med"/>
          </a:ln>
        </p:spPr>
      </p:sp>
      <p:sp>
        <p:nvSpPr>
          <p:cNvPr id="6151" name="Straight Connector 6150"/>
          <p:cNvSpPr/>
          <p:nvPr/>
        </p:nvSpPr>
        <p:spPr>
          <a:xfrm flipH="1">
            <a:off x="6765925" y="404813"/>
            <a:ext cx="747713" cy="1587"/>
          </a:xfrm>
          <a:prstGeom prst="line">
            <a:avLst/>
          </a:prstGeom>
          <a:ln w="38160" cap="sq" cmpd="sng">
            <a:solidFill>
              <a:srgbClr val="000000">
                <a:alpha val="100000"/>
              </a:srgbClr>
            </a:solidFill>
            <a:prstDash val="solid"/>
            <a:miter/>
            <a:headEnd type="none" w="med" len="med"/>
            <a:tailEnd type="triangle" w="med" len="med"/>
          </a:ln>
        </p:spPr>
      </p:sp>
      <p:sp>
        <p:nvSpPr>
          <p:cNvPr id="6152" name="Text Box 6151"/>
          <p:cNvSpPr txBox="1"/>
          <p:nvPr/>
        </p:nvSpPr>
        <p:spPr>
          <a:xfrm>
            <a:off x="7570788" y="5734050"/>
            <a:ext cx="1335920" cy="648512"/>
          </a:xfrm>
          <a:prstGeom prst="rect">
            <a:avLst/>
          </a:prstGeom>
          <a:noFill/>
          <a:ln w="9525">
            <a:noFill/>
          </a:ln>
        </p:spPr>
        <p:txBody>
          <a:bodyPr wrap="none" lIns="90000" tIns="46800" rIns="90000" bIns="46800" anchor="t">
            <a:spAutoFit/>
          </a:bodyPr>
          <a:lstStyle/>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x-none" sz="3600" b="0" i="0" u="none" strike="noStrike" kern="1200" cap="none" spc="0" normalizeH="0" baseline="0" noProof="0" dirty="0">
                <a:ln>
                  <a:noFill/>
                </a:ln>
                <a:solidFill>
                  <a:srgbClr val="000000"/>
                </a:solidFill>
                <a:effectLst/>
                <a:uLnTx/>
                <a:uFillTx/>
                <a:latin typeface="ＭＳ Ｐゴシック"/>
                <a:ea typeface="ＭＳ Ｐゴシック"/>
                <a:cs typeface="+mn-cs"/>
              </a:rPr>
              <a:t>1</a:t>
            </a:r>
            <a:r>
              <a:rPr kumimoji="0" lang="ja-JP" altLang="x-none" sz="3600" b="0" i="0" u="none" strike="noStrike" kern="1200" cap="none" spc="0" normalizeH="0" baseline="0" noProof="0" dirty="0">
                <a:ln>
                  <a:noFill/>
                </a:ln>
                <a:solidFill>
                  <a:srgbClr val="000000"/>
                </a:solidFill>
                <a:effectLst/>
                <a:uLnTx/>
                <a:uFillTx/>
                <a:latin typeface="ＭＳ Ｐゴシック"/>
                <a:ea typeface="ＭＳ Ｐゴシック"/>
                <a:cs typeface="+mn-cs"/>
              </a:rPr>
              <a:t>号機</a:t>
            </a:r>
          </a:p>
        </p:txBody>
      </p:sp>
      <p:sp>
        <p:nvSpPr>
          <p:cNvPr id="6153" name="Text Box 6152"/>
          <p:cNvSpPr txBox="1"/>
          <p:nvPr/>
        </p:nvSpPr>
        <p:spPr>
          <a:xfrm>
            <a:off x="7570788" y="3268663"/>
            <a:ext cx="1425688" cy="648512"/>
          </a:xfrm>
          <a:prstGeom prst="rect">
            <a:avLst/>
          </a:prstGeom>
          <a:noFill/>
          <a:ln w="9525">
            <a:noFill/>
          </a:ln>
        </p:spPr>
        <p:txBody>
          <a:bodyPr wrap="none" lIns="90000" tIns="46800" rIns="90000" bIns="46800" anchor="t">
            <a:spAutoFit/>
          </a:bodyPr>
          <a:lstStyle/>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3600" b="0" i="0" u="none" strike="noStrike" kern="1200" cap="none" spc="0" normalizeH="0" baseline="0" noProof="0" dirty="0">
                <a:ln>
                  <a:noFill/>
                </a:ln>
                <a:solidFill>
                  <a:srgbClr val="000000"/>
                </a:solidFill>
                <a:effectLst/>
                <a:uLnTx/>
                <a:uFillTx/>
                <a:latin typeface="ＭＳ Ｐゴシック"/>
                <a:ea typeface="ＭＳ Ｐゴシック"/>
                <a:cs typeface="+mn-cs"/>
              </a:rPr>
              <a:t>２号機</a:t>
            </a:r>
          </a:p>
        </p:txBody>
      </p:sp>
      <p:sp>
        <p:nvSpPr>
          <p:cNvPr id="6154" name="Text Box 6153"/>
          <p:cNvSpPr txBox="1"/>
          <p:nvPr/>
        </p:nvSpPr>
        <p:spPr>
          <a:xfrm>
            <a:off x="7499350" y="115888"/>
            <a:ext cx="1425688" cy="648512"/>
          </a:xfrm>
          <a:prstGeom prst="rect">
            <a:avLst/>
          </a:prstGeom>
          <a:noFill/>
          <a:ln w="9525">
            <a:noFill/>
          </a:ln>
        </p:spPr>
        <p:txBody>
          <a:bodyPr wrap="none" lIns="90000" tIns="46800" rIns="90000" bIns="46800" anchor="t">
            <a:spAutoFit/>
          </a:bodyPr>
          <a:lstStyle/>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3600" b="0" i="0" u="none" strike="noStrike" kern="1200" cap="none" spc="0" normalizeH="0" baseline="0" noProof="0" dirty="0">
                <a:ln>
                  <a:noFill/>
                </a:ln>
                <a:solidFill>
                  <a:srgbClr val="000000"/>
                </a:solidFill>
                <a:effectLst/>
                <a:uLnTx/>
                <a:uFillTx/>
                <a:latin typeface="ＭＳ Ｐゴシック"/>
                <a:ea typeface="ＭＳ Ｐゴシック"/>
                <a:cs typeface="+mn-cs"/>
              </a:rPr>
              <a:t>３号機</a:t>
            </a:r>
          </a:p>
        </p:txBody>
      </p:sp>
      <p:sp>
        <p:nvSpPr>
          <p:cNvPr id="6155" name="Text Box 6154"/>
          <p:cNvSpPr txBox="1"/>
          <p:nvPr/>
        </p:nvSpPr>
        <p:spPr>
          <a:xfrm>
            <a:off x="376238" y="4424363"/>
            <a:ext cx="184150" cy="923925"/>
          </a:xfrm>
          <a:prstGeom prst="rect">
            <a:avLst/>
          </a:prstGeom>
          <a:noFill/>
          <a:ln w="9525">
            <a:noFill/>
          </a:ln>
        </p:spPr>
        <p:txBody>
          <a:bodyPr/>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endParaRPr kumimoji="0" lang="en-US" sz="3600" b="0" i="0" u="none" strike="noStrike" kern="1200" cap="none" spc="0" normalizeH="0" baseline="0" noProof="0">
              <a:ln>
                <a:noFill/>
              </a:ln>
              <a:solidFill>
                <a:srgbClr val="FFFFFF"/>
              </a:solidFill>
              <a:effectLst/>
              <a:uLnTx/>
              <a:uFillTx/>
              <a:latin typeface="ＭＳ Ｐゴシック"/>
              <a:ea typeface="ＭＳ Ｐゴシック"/>
              <a:cs typeface="+mn-cs"/>
            </a:endParaRPr>
          </a:p>
        </p:txBody>
      </p:sp>
      <p:sp>
        <p:nvSpPr>
          <p:cNvPr id="6156" name="Text Box 6155"/>
          <p:cNvSpPr txBox="1"/>
          <p:nvPr/>
        </p:nvSpPr>
        <p:spPr>
          <a:xfrm rot="21540000">
            <a:off x="244648" y="5142301"/>
            <a:ext cx="2034829" cy="648512"/>
          </a:xfrm>
          <a:prstGeom prst="rect">
            <a:avLst/>
          </a:prstGeom>
          <a:noFill/>
          <a:ln w="9525">
            <a:noFill/>
          </a:ln>
        </p:spPr>
        <p:txBody>
          <a:bodyPr wrap="none" lIns="90000" tIns="46800" rIns="90000" bIns="46800" anchor="t">
            <a:spAutoFit/>
          </a:bodyPr>
          <a:lstStyle/>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3600" b="1" i="0" u="none" strike="noStrike" kern="1200" cap="none" spc="0" normalizeH="0" baseline="0" noProof="0" dirty="0">
                <a:ln>
                  <a:noFill/>
                </a:ln>
                <a:solidFill>
                  <a:srgbClr val="000000"/>
                </a:solidFill>
                <a:effectLst/>
                <a:uLnTx/>
                <a:uFillTx/>
                <a:latin typeface="ＭＳ Ｐゴシック"/>
                <a:ea typeface="ＭＳ Ｐゴシック"/>
                <a:cs typeface="+mn-cs"/>
              </a:rPr>
              <a:t>広島原爆</a:t>
            </a:r>
          </a:p>
        </p:txBody>
      </p:sp>
      <p:sp>
        <p:nvSpPr>
          <p:cNvPr id="6157" name="Text Box 6156"/>
          <p:cNvSpPr txBox="1"/>
          <p:nvPr/>
        </p:nvSpPr>
        <p:spPr>
          <a:xfrm>
            <a:off x="150813" y="3246438"/>
            <a:ext cx="2587866" cy="1202510"/>
          </a:xfrm>
          <a:prstGeom prst="rect">
            <a:avLst/>
          </a:prstGeom>
          <a:noFill/>
          <a:ln w="9525">
            <a:noFill/>
          </a:ln>
        </p:spPr>
        <p:txBody>
          <a:bodyPr wrap="none" lIns="90000" tIns="46800" rIns="90000" bIns="46800" anchor="t">
            <a:spAutoFit/>
          </a:bodyPr>
          <a:lstStyle/>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2400" b="1" i="0" u="none" strike="noStrike" kern="1200" cap="none" spc="0" normalizeH="0" baseline="0" noProof="0" dirty="0">
                <a:ln>
                  <a:noFill/>
                </a:ln>
                <a:solidFill>
                  <a:srgbClr val="000000"/>
                </a:solidFill>
                <a:effectLst/>
                <a:uLnTx/>
                <a:uFillTx/>
                <a:latin typeface="ＭＳ Ｐゴシック"/>
                <a:ea typeface="ＭＳ Ｐゴシック"/>
                <a:cs typeface="+mn-cs"/>
              </a:rPr>
              <a:t>大気中に放出した</a:t>
            </a:r>
          </a:p>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2400" b="1" i="0" u="none" strike="noStrike" kern="1200" cap="none" spc="0" normalizeH="0" baseline="0" noProof="0" dirty="0">
                <a:ln>
                  <a:noFill/>
                </a:ln>
                <a:solidFill>
                  <a:srgbClr val="000000"/>
                </a:solidFill>
                <a:effectLst/>
                <a:uLnTx/>
                <a:uFillTx/>
                <a:latin typeface="ＭＳ Ｐゴシック"/>
                <a:ea typeface="ＭＳ Ｐゴシック"/>
                <a:cs typeface="+mn-cs"/>
              </a:rPr>
              <a:t>セシウム１３７の量</a:t>
            </a:r>
          </a:p>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2400" b="1" i="0" u="none" strike="noStrike" kern="1200" cap="none" spc="0" normalizeH="0" baseline="0" noProof="0" dirty="0">
                <a:ln>
                  <a:noFill/>
                </a:ln>
                <a:solidFill>
                  <a:srgbClr val="000000"/>
                </a:solidFill>
                <a:effectLst/>
                <a:uLnTx/>
                <a:uFillTx/>
                <a:latin typeface="ＭＳ Ｐゴシック"/>
                <a:ea typeface="ＭＳ Ｐゴシック"/>
                <a:cs typeface="+mn-cs"/>
              </a:rPr>
              <a:t>［ベクレル］の比</a:t>
            </a:r>
          </a:p>
        </p:txBody>
      </p:sp>
      <p:sp>
        <p:nvSpPr>
          <p:cNvPr id="6158" name="Text Box 6157"/>
          <p:cNvSpPr txBox="1"/>
          <p:nvPr/>
        </p:nvSpPr>
        <p:spPr>
          <a:xfrm>
            <a:off x="376238" y="6240463"/>
            <a:ext cx="1969107" cy="648512"/>
          </a:xfrm>
          <a:prstGeom prst="rect">
            <a:avLst/>
          </a:prstGeom>
          <a:noFill/>
          <a:ln w="9525">
            <a:noFill/>
          </a:ln>
        </p:spPr>
        <p:txBody>
          <a:bodyPr wrap="none" lIns="90000" tIns="46800" rIns="90000" bIns="46800" anchor="t">
            <a:spAutoFit/>
          </a:bodyPr>
          <a:lstStyle/>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x-none" sz="3600" b="0" i="0" u="none" strike="noStrike" kern="1200" cap="none" spc="0" normalizeH="0" baseline="0" noProof="0" dirty="0">
                <a:ln>
                  <a:noFill/>
                </a:ln>
                <a:solidFill>
                  <a:srgbClr val="000000"/>
                </a:solidFill>
                <a:effectLst/>
                <a:uLnTx/>
                <a:uFillTx/>
                <a:latin typeface="ＭＳ Ｐゴシック"/>
                <a:ea typeface="ＭＳ Ｐゴシック"/>
                <a:cs typeface="+mn-cs"/>
              </a:rPr>
              <a:t>8.9×10</a:t>
            </a:r>
            <a:r>
              <a:rPr kumimoji="0" lang="en-US" altLang="x-none" sz="3600" b="0" i="0" u="none" strike="noStrike" kern="1200" cap="none" spc="0" normalizeH="0" baseline="30000" noProof="0" dirty="0">
                <a:ln>
                  <a:noFill/>
                </a:ln>
                <a:solidFill>
                  <a:srgbClr val="000000"/>
                </a:solidFill>
                <a:effectLst/>
                <a:uLnTx/>
                <a:uFillTx/>
                <a:latin typeface="ＭＳ Ｐゴシック"/>
                <a:ea typeface="ＭＳ Ｐゴシック"/>
                <a:cs typeface="+mn-cs"/>
              </a:rPr>
              <a:t>13</a:t>
            </a:r>
          </a:p>
        </p:txBody>
      </p:sp>
      <p:sp>
        <p:nvSpPr>
          <p:cNvPr id="6159" name="Text Box 6158"/>
          <p:cNvSpPr txBox="1"/>
          <p:nvPr/>
        </p:nvSpPr>
        <p:spPr>
          <a:xfrm>
            <a:off x="6996113" y="6216650"/>
            <a:ext cx="1768731" cy="586957"/>
          </a:xfrm>
          <a:prstGeom prst="rect">
            <a:avLst/>
          </a:prstGeom>
          <a:noFill/>
          <a:ln w="9525">
            <a:noFill/>
          </a:ln>
        </p:spPr>
        <p:txBody>
          <a:bodyPr wrap="none" lIns="90000" tIns="46800" rIns="90000" bIns="46800" anchor="t">
            <a:spAutoFit/>
          </a:bodyPr>
          <a:lstStyle/>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x-none" sz="3200" b="0" i="0" u="none" strike="noStrike" kern="1200" cap="none" spc="0" normalizeH="0" baseline="0" noProof="0" dirty="0">
                <a:ln>
                  <a:noFill/>
                </a:ln>
                <a:solidFill>
                  <a:srgbClr val="000000"/>
                </a:solidFill>
                <a:effectLst/>
                <a:uLnTx/>
                <a:uFillTx/>
                <a:latin typeface="ＭＳ Ｐゴシック"/>
                <a:ea typeface="ＭＳ Ｐゴシック"/>
                <a:cs typeface="+mn-cs"/>
              </a:rPr>
              <a:t>5.9×10</a:t>
            </a:r>
            <a:r>
              <a:rPr kumimoji="0" lang="en-US" altLang="x-none" sz="3200" b="0" i="0" u="none" strike="noStrike" kern="1200" cap="none" spc="0" normalizeH="0" baseline="30000" noProof="0" dirty="0">
                <a:ln>
                  <a:noFill/>
                </a:ln>
                <a:solidFill>
                  <a:srgbClr val="000000"/>
                </a:solidFill>
                <a:effectLst/>
                <a:uLnTx/>
                <a:uFillTx/>
                <a:latin typeface="ＭＳ Ｐゴシック"/>
                <a:ea typeface="ＭＳ Ｐゴシック"/>
                <a:cs typeface="+mn-cs"/>
              </a:rPr>
              <a:t>14</a:t>
            </a:r>
          </a:p>
        </p:txBody>
      </p:sp>
      <p:sp>
        <p:nvSpPr>
          <p:cNvPr id="6160" name="Text Box 6159"/>
          <p:cNvSpPr txBox="1"/>
          <p:nvPr/>
        </p:nvSpPr>
        <p:spPr>
          <a:xfrm>
            <a:off x="6996113" y="3860800"/>
            <a:ext cx="1768731" cy="586957"/>
          </a:xfrm>
          <a:prstGeom prst="rect">
            <a:avLst/>
          </a:prstGeom>
          <a:noFill/>
          <a:ln w="9525">
            <a:noFill/>
          </a:ln>
        </p:spPr>
        <p:txBody>
          <a:bodyPr wrap="none" lIns="90000" tIns="46800" rIns="90000" bIns="46800" anchor="t">
            <a:spAutoFit/>
          </a:bodyPr>
          <a:lstStyle/>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x-none" sz="3200" b="0" i="0" u="none" strike="noStrike" kern="1200" cap="none" spc="0" normalizeH="0" baseline="0" noProof="0" dirty="0">
                <a:ln>
                  <a:noFill/>
                </a:ln>
                <a:solidFill>
                  <a:srgbClr val="000000"/>
                </a:solidFill>
                <a:effectLst/>
                <a:uLnTx/>
                <a:uFillTx/>
                <a:latin typeface="ＭＳ Ｐゴシック"/>
                <a:ea typeface="ＭＳ Ｐゴシック"/>
                <a:cs typeface="+mn-cs"/>
              </a:rPr>
              <a:t>1.4×10</a:t>
            </a:r>
            <a:r>
              <a:rPr kumimoji="0" lang="en-US" altLang="x-none" sz="3200" b="0" i="0" u="none" strike="noStrike" kern="1200" cap="none" spc="0" normalizeH="0" baseline="30000" noProof="0" dirty="0">
                <a:ln>
                  <a:noFill/>
                </a:ln>
                <a:solidFill>
                  <a:srgbClr val="000000"/>
                </a:solidFill>
                <a:effectLst/>
                <a:uLnTx/>
                <a:uFillTx/>
                <a:latin typeface="ＭＳ Ｐゴシック"/>
                <a:ea typeface="ＭＳ Ｐゴシック"/>
                <a:cs typeface="+mn-cs"/>
              </a:rPr>
              <a:t>16</a:t>
            </a:r>
          </a:p>
        </p:txBody>
      </p:sp>
      <p:sp>
        <p:nvSpPr>
          <p:cNvPr id="6161" name="Text Box 6160"/>
          <p:cNvSpPr txBox="1"/>
          <p:nvPr/>
        </p:nvSpPr>
        <p:spPr>
          <a:xfrm>
            <a:off x="6996113" y="692150"/>
            <a:ext cx="1768731" cy="586957"/>
          </a:xfrm>
          <a:prstGeom prst="rect">
            <a:avLst/>
          </a:prstGeom>
          <a:noFill/>
          <a:ln w="9525">
            <a:noFill/>
          </a:ln>
        </p:spPr>
        <p:txBody>
          <a:bodyPr wrap="none" lIns="90000" tIns="46800" rIns="90000" bIns="46800" anchor="t">
            <a:spAutoFit/>
          </a:bodyPr>
          <a:lstStyle/>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x-none" sz="3200" b="0" i="0" u="none" strike="noStrike" kern="1200" cap="none" spc="0" normalizeH="0" baseline="0" noProof="0" dirty="0">
                <a:ln>
                  <a:noFill/>
                </a:ln>
                <a:solidFill>
                  <a:srgbClr val="000000"/>
                </a:solidFill>
                <a:effectLst/>
                <a:uLnTx/>
                <a:uFillTx/>
                <a:latin typeface="ＭＳ Ｐゴシック"/>
                <a:ea typeface="ＭＳ Ｐゴシック"/>
                <a:cs typeface="+mn-cs"/>
              </a:rPr>
              <a:t>7.1×10</a:t>
            </a:r>
            <a:r>
              <a:rPr kumimoji="0" lang="en-US" altLang="x-none" sz="3200" b="0" i="0" u="none" strike="noStrike" kern="1200" cap="none" spc="0" normalizeH="0" baseline="30000" noProof="0" dirty="0">
                <a:ln>
                  <a:noFill/>
                </a:ln>
                <a:solidFill>
                  <a:srgbClr val="000000"/>
                </a:solidFill>
                <a:effectLst/>
                <a:uLnTx/>
                <a:uFillTx/>
                <a:latin typeface="ＭＳ Ｐゴシック"/>
                <a:ea typeface="ＭＳ Ｐゴシック"/>
                <a:cs typeface="+mn-cs"/>
              </a:rPr>
              <a:t>14</a:t>
            </a:r>
          </a:p>
        </p:txBody>
      </p:sp>
      <p:sp>
        <p:nvSpPr>
          <p:cNvPr id="6162" name="Text Box 6161"/>
          <p:cNvSpPr txBox="1"/>
          <p:nvPr/>
        </p:nvSpPr>
        <p:spPr>
          <a:xfrm>
            <a:off x="3302000" y="1700213"/>
            <a:ext cx="3602038" cy="2125839"/>
          </a:xfrm>
          <a:prstGeom prst="rect">
            <a:avLst/>
          </a:prstGeom>
          <a:noFill/>
          <a:ln w="9525">
            <a:noFill/>
          </a:ln>
        </p:spPr>
        <p:txBody>
          <a:bodyPr wrap="square" lIns="90000" tIns="46800" rIns="90000" bIns="46800" anchor="t">
            <a:spAutoFit/>
          </a:bodyPr>
          <a:lstStyle/>
          <a:p>
            <a:pPr marL="0" marR="0" lvl="0" indent="0" algn="ctr"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4400" b="1" i="0" u="none" strike="noStrike" kern="1200" cap="none" spc="0" normalizeH="0" baseline="0" noProof="0" dirty="0">
                <a:ln>
                  <a:noFill/>
                </a:ln>
                <a:solidFill>
                  <a:srgbClr val="FFFFFF"/>
                </a:solidFill>
                <a:effectLst/>
                <a:uLnTx/>
                <a:uFillTx/>
                <a:latin typeface="ＭＳ Ｐゴシック"/>
                <a:ea typeface="ＭＳ Ｐゴシック"/>
                <a:cs typeface="+mn-cs"/>
              </a:rPr>
              <a:t>大気中だけで</a:t>
            </a:r>
          </a:p>
          <a:p>
            <a:pPr marL="0" marR="0" lvl="0" indent="0" algn="ctr"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4400" b="1" i="0" u="none" strike="noStrike" kern="1200" cap="none" spc="0" normalizeH="0" baseline="0" noProof="0" dirty="0">
                <a:ln>
                  <a:noFill/>
                </a:ln>
                <a:solidFill>
                  <a:srgbClr val="FFFFFF"/>
                </a:solidFill>
                <a:effectLst/>
                <a:uLnTx/>
                <a:uFillTx/>
                <a:latin typeface="ＭＳ Ｐゴシック"/>
                <a:ea typeface="ＭＳ Ｐゴシック"/>
                <a:cs typeface="+mn-cs"/>
              </a:rPr>
              <a:t>合計</a:t>
            </a:r>
          </a:p>
          <a:p>
            <a:pPr marL="0" marR="0" lvl="0" indent="0" algn="ctr"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x-none" sz="4400" b="1" i="0" u="none" strike="noStrike" kern="1200" cap="none" spc="0" normalizeH="0" baseline="0" noProof="0" dirty="0">
                <a:ln>
                  <a:noFill/>
                </a:ln>
                <a:solidFill>
                  <a:srgbClr val="FFFFFF"/>
                </a:solidFill>
                <a:effectLst/>
                <a:uLnTx/>
                <a:uFillTx/>
                <a:latin typeface="ＭＳ Ｐゴシック"/>
                <a:ea typeface="ＭＳ Ｐゴシック"/>
                <a:cs typeface="+mn-cs"/>
              </a:rPr>
              <a:t>　1.5×10</a:t>
            </a:r>
            <a:r>
              <a:rPr kumimoji="0" lang="ja-JP" altLang="x-none" sz="4400" b="1" i="0" u="none" strike="noStrike" kern="1200" cap="none" spc="0" normalizeH="0" baseline="30000" noProof="0" dirty="0">
                <a:ln>
                  <a:noFill/>
                </a:ln>
                <a:solidFill>
                  <a:srgbClr val="FFFFFF"/>
                </a:solidFill>
                <a:effectLst/>
                <a:uLnTx/>
                <a:uFillTx/>
                <a:latin typeface="ＭＳ Ｐゴシック"/>
                <a:ea typeface="ＭＳ Ｐゴシック"/>
                <a:cs typeface="+mn-cs"/>
              </a:rPr>
              <a:t>１</a:t>
            </a:r>
            <a:r>
              <a:rPr kumimoji="0" lang="en-US" altLang="ja-JP" sz="4400" b="1" i="0" u="none" strike="noStrike" kern="1200" cap="none" spc="0" normalizeH="0" baseline="30000" noProof="0" dirty="0">
                <a:ln>
                  <a:noFill/>
                </a:ln>
                <a:solidFill>
                  <a:srgbClr val="FFFFFF"/>
                </a:solidFill>
                <a:effectLst/>
                <a:uLnTx/>
                <a:uFillTx/>
                <a:latin typeface="ＭＳ Ｐゴシック"/>
                <a:ea typeface="ＭＳ Ｐゴシック"/>
                <a:cs typeface="+mn-cs"/>
              </a:rPr>
              <a:t>6</a:t>
            </a:r>
            <a:endParaRPr kumimoji="0" lang="ja-JP" altLang="x-none" sz="4400" b="1" i="0" u="none" strike="noStrike" kern="1200" cap="none" spc="0" normalizeH="0" baseline="0" noProof="0" dirty="0">
              <a:ln>
                <a:noFill/>
              </a:ln>
              <a:solidFill>
                <a:srgbClr val="FFFFFF"/>
              </a:solidFill>
              <a:effectLst/>
              <a:uLnTx/>
              <a:uFillTx/>
              <a:latin typeface="ＭＳ Ｐゴシック"/>
              <a:ea typeface="ＭＳ Ｐゴシック"/>
              <a:cs typeface="+mn-cs"/>
            </a:endParaRPr>
          </a:p>
        </p:txBody>
      </p:sp>
      <p:sp>
        <p:nvSpPr>
          <p:cNvPr id="2" name="Text Box 1"/>
          <p:cNvSpPr txBox="1"/>
          <p:nvPr/>
        </p:nvSpPr>
        <p:spPr>
          <a:xfrm>
            <a:off x="80010" y="299085"/>
            <a:ext cx="2815590" cy="2369880"/>
          </a:xfrm>
          <a:prstGeom prst="rect">
            <a:avLst/>
          </a:prstGeom>
          <a:noFill/>
        </p:spPr>
        <p:txBody>
          <a:bodyPr wrap="square" rtlCol="0">
            <a:spAutoFit/>
          </a:bodyPr>
          <a:lstStyle/>
          <a:p>
            <a:pPr marL="0" marR="0" lvl="0" indent="0" algn="l" defTabSz="449580" eaLnBrk="1" fontAlgn="base" latinLnBrk="0" hangingPunct="1">
              <a:lnSpc>
                <a:spcPct val="100000"/>
              </a:lnSpc>
              <a:spcBef>
                <a:spcPct val="0"/>
              </a:spcBef>
              <a:spcAft>
                <a:spcPct val="0"/>
              </a:spcAft>
              <a:buClrTx/>
              <a:buSzPct val="100000"/>
              <a:buFont typeface="Times New Roman" panose="02020603050405020304" pitchFamily="16" charset="0"/>
              <a:buNone/>
              <a:tabLst/>
              <a:defRPr/>
            </a:pPr>
            <a:r>
              <a:rPr kumimoji="0" lang="ja-JP" altLang="en-US" sz="3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フクシマ事故で放出された放射能</a:t>
            </a:r>
          </a:p>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x-none" sz="2000" b="1" i="0" u="none" strike="noStrike" kern="1200" cap="none" spc="0" normalizeH="0" baseline="0" noProof="0" dirty="0">
                <a:ln>
                  <a:noFill/>
                </a:ln>
                <a:solidFill>
                  <a:srgbClr val="000000"/>
                </a:solidFill>
                <a:effectLst/>
                <a:uLnTx/>
                <a:uFillTx/>
                <a:latin typeface="ＭＳ Ｐゴシック" panose="020B0600070205080204" charset="-128"/>
                <a:ea typeface="ＭＳ Ｐゴシック" panose="020B0600070205080204" charset="-128"/>
                <a:cs typeface="ＭＳ Ｐゴシック" panose="020B0600070205080204" charset="-128"/>
                <a:sym typeface="+mn-ea"/>
              </a:rPr>
              <a:t>IAEA </a:t>
            </a:r>
            <a:r>
              <a:rPr kumimoji="0" lang="ja-JP" altLang="x-none" sz="2000" b="1" i="0" u="none" strike="noStrike" kern="1200" cap="none" spc="0" normalizeH="0" baseline="0" noProof="0" dirty="0">
                <a:ln>
                  <a:noFill/>
                </a:ln>
                <a:solidFill>
                  <a:srgbClr val="000000"/>
                </a:solidFill>
                <a:effectLst/>
                <a:uLnTx/>
                <a:uFillTx/>
                <a:latin typeface="ＭＳ Ｐゴシック" panose="020B0600070205080204" charset="-128"/>
                <a:ea typeface="ＭＳ Ｐゴシック" panose="020B0600070205080204" charset="-128"/>
                <a:cs typeface="ＭＳ Ｐゴシック" panose="020B0600070205080204" charset="-128"/>
                <a:sym typeface="+mn-ea"/>
              </a:rPr>
              <a:t>閣僚会議に対する</a:t>
            </a:r>
            <a:endParaRPr kumimoji="0" lang="ja-JP" altLang="x-none" sz="2000" b="1" i="0" u="none" strike="noStrike" kern="1200" cap="none" spc="0" normalizeH="0" baseline="0" noProof="0" dirty="0">
              <a:ln>
                <a:noFill/>
              </a:ln>
              <a:solidFill>
                <a:srgbClr val="000000"/>
              </a:solidFill>
              <a:effectLst/>
              <a:uLnTx/>
              <a:uFillTx/>
              <a:latin typeface="ＭＳ Ｐゴシック" panose="020B0600070205080204" charset="-128"/>
              <a:ea typeface="ＭＳ Ｐゴシック" panose="020B0600070205080204" charset="-128"/>
              <a:cs typeface="ＭＳ Ｐゴシック" panose="020B0600070205080204" charset="-128"/>
            </a:endParaRPr>
          </a:p>
          <a:p>
            <a:pPr marL="0" marR="0" lvl="0" indent="0" algn="l"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2000" b="1" i="0" u="none" strike="noStrike" kern="1200" cap="none" spc="0" normalizeH="0" baseline="0" noProof="0" dirty="0">
                <a:ln>
                  <a:noFill/>
                </a:ln>
                <a:solidFill>
                  <a:srgbClr val="000000"/>
                </a:solidFill>
                <a:effectLst/>
                <a:uLnTx/>
                <a:uFillTx/>
                <a:latin typeface="ＭＳ Ｐゴシック" panose="020B0600070205080204" charset="-128"/>
                <a:ea typeface="ＭＳ Ｐゴシック" panose="020B0600070205080204" charset="-128"/>
                <a:cs typeface="ＭＳ Ｐゴシック" panose="020B0600070205080204" charset="-128"/>
                <a:sym typeface="+mn-ea"/>
              </a:rPr>
              <a:t>日本国政府の報告書</a:t>
            </a:r>
            <a:endParaRPr kumimoji="0" lang="ja-JP" altLang="en-US" sz="2000" b="0" i="0" u="none" strike="noStrike" kern="1200" cap="none" spc="0" normalizeH="0" baseline="0" noProof="0" dirty="0">
              <a:ln>
                <a:noFill/>
              </a:ln>
              <a:solidFill>
                <a:srgbClr val="000000"/>
              </a:solidFill>
              <a:effectLst/>
              <a:uLnTx/>
              <a:uFillTx/>
              <a:latin typeface="ＭＳ Ｐゴシック" panose="020B0600070205080204" charset="-128"/>
              <a:ea typeface="ＭＳ Ｐゴシック" panose="020B0600070205080204" charset="-128"/>
              <a:cs typeface="ＭＳ Ｐゴシック" panose="020B0600070205080204" charset="-128"/>
            </a:endParaRPr>
          </a:p>
        </p:txBody>
      </p:sp>
      <p:sp>
        <p:nvSpPr>
          <p:cNvPr id="3" name="Text Box 2"/>
          <p:cNvSpPr txBox="1"/>
          <p:nvPr/>
        </p:nvSpPr>
        <p:spPr>
          <a:xfrm>
            <a:off x="3775710" y="4294505"/>
            <a:ext cx="2448106" cy="1446550"/>
          </a:xfrm>
          <a:prstGeom prst="rect">
            <a:avLst/>
          </a:prstGeom>
          <a:noFill/>
        </p:spPr>
        <p:txBody>
          <a:bodyPr wrap="none" rtlCol="0">
            <a:spAutoFit/>
          </a:bodyPr>
          <a:lstStyle/>
          <a:p>
            <a:pPr marL="0" marR="0" lvl="0" indent="0" algn="ctr"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ja-JP" altLang="x-none" sz="4400" b="1" i="0" u="none" strike="noStrike" kern="1200" cap="none" spc="0" normalizeH="0" baseline="0" noProof="0" dirty="0">
                <a:ln>
                  <a:noFill/>
                </a:ln>
                <a:solidFill>
                  <a:srgbClr val="FFFFFF"/>
                </a:solidFill>
                <a:effectLst/>
                <a:uLnTx/>
                <a:uFillTx/>
                <a:latin typeface="ＭＳ Ｐゴシック"/>
                <a:ea typeface="ＭＳ Ｐゴシック"/>
                <a:cs typeface="+mn-cs"/>
                <a:sym typeface="+mn-ea"/>
              </a:rPr>
              <a:t>広島原爆</a:t>
            </a:r>
            <a:endParaRPr kumimoji="0" lang="ja-JP" altLang="x-none" sz="4400" b="1" i="0" u="none" strike="noStrike" kern="1200" cap="none" spc="0" normalizeH="0" baseline="0" noProof="0" dirty="0">
              <a:ln>
                <a:noFill/>
              </a:ln>
              <a:solidFill>
                <a:srgbClr val="FFFFFF"/>
              </a:solidFill>
              <a:effectLst/>
              <a:uLnTx/>
              <a:uFillTx/>
              <a:latin typeface="ＭＳ Ｐゴシック"/>
              <a:ea typeface="ＭＳ Ｐゴシック"/>
              <a:cs typeface="+mn-cs"/>
            </a:endParaRPr>
          </a:p>
          <a:p>
            <a:pPr marL="0" marR="0" lvl="0" indent="0" algn="ctr" defTabSz="0" eaLnBrk="1" fontAlgn="base" latinLnBrk="0" hangingPunct="1">
              <a:lnSpc>
                <a:spcPct val="100000"/>
              </a:lnSpc>
              <a:spcBef>
                <a:spcPct val="0"/>
              </a:spcBef>
              <a:spcAft>
                <a:spcPct val="0"/>
              </a:spcAft>
              <a:buClrTx/>
              <a:buSzPct val="60000"/>
              <a:buFont typeface="Times New Roman" panose="02020603050405020304" pitchFamily="16" charset="0"/>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x-none" sz="4400" b="1" i="0" u="none" strike="noStrike" kern="1200" cap="none" spc="0" normalizeH="0" baseline="0" noProof="0" dirty="0">
                <a:ln>
                  <a:noFill/>
                </a:ln>
                <a:solidFill>
                  <a:srgbClr val="FFFFFF"/>
                </a:solidFill>
                <a:effectLst/>
                <a:uLnTx/>
                <a:uFillTx/>
                <a:latin typeface="ＭＳ Ｐゴシック"/>
                <a:ea typeface="ＭＳ Ｐゴシック"/>
                <a:cs typeface="+mn-cs"/>
                <a:sym typeface="+mn-ea"/>
              </a:rPr>
              <a:t>168</a:t>
            </a:r>
            <a:r>
              <a:rPr kumimoji="0" lang="ja-JP" altLang="x-none" sz="4400" b="1" i="0" u="none" strike="noStrike" kern="1200" cap="none" spc="0" normalizeH="0" baseline="0" noProof="0" dirty="0">
                <a:ln>
                  <a:noFill/>
                </a:ln>
                <a:solidFill>
                  <a:srgbClr val="FFFFFF"/>
                </a:solidFill>
                <a:effectLst/>
                <a:uLnTx/>
                <a:uFillTx/>
                <a:latin typeface="ＭＳ Ｐゴシック"/>
                <a:ea typeface="ＭＳ Ｐゴシック"/>
                <a:cs typeface="+mn-cs"/>
                <a:sym typeface="+mn-ea"/>
              </a:rPr>
              <a:t>発分</a:t>
            </a:r>
            <a:endParaRPr kumimoji="0" lang="en-US" altLang="ja-JP" sz="4400" b="0" i="0" u="none" strike="noStrike" kern="1200" cap="none" spc="0" normalizeH="0" baseline="0" noProof="0" dirty="0">
              <a:ln>
                <a:noFill/>
              </a:ln>
              <a:solidFill>
                <a:srgbClr val="FFFFFF"/>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8396412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157"/>
                                        </p:tgtEl>
                                        <p:attrNameLst>
                                          <p:attrName>style.visibility</p:attrName>
                                        </p:attrNameLst>
                                      </p:cBhvr>
                                      <p:to>
                                        <p:strVal val="visible"/>
                                      </p:to>
                                    </p:set>
                                    <p:anim calcmode="lin" valueType="num">
                                      <p:cBhvr additive="repl">
                                        <p:cTn id="7" dur="500" fill="hold"/>
                                        <p:tgtEl>
                                          <p:spTgt spid="6157"/>
                                        </p:tgtEl>
                                        <p:attrNameLst>
                                          <p:attrName>ppt_x</p:attrName>
                                        </p:attrNameLst>
                                      </p:cBhvr>
                                      <p:tavLst>
                                        <p:tav tm="0">
                                          <p:val>
                                            <p:strVal val="#ppt_x"/>
                                          </p:val>
                                        </p:tav>
                                        <p:tav tm="100000">
                                          <p:val>
                                            <p:strVal val="#ppt_x"/>
                                          </p:val>
                                        </p:tav>
                                      </p:tavLst>
                                    </p:anim>
                                    <p:anim calcmode="lin" valueType="num">
                                      <p:cBhvr additive="repl">
                                        <p:cTn id="8"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additive="repl">
                                        <p:cTn id="12" dur="1" fill="hold">
                                          <p:stCondLst>
                                            <p:cond delay="0"/>
                                          </p:stCondLst>
                                        </p:cTn>
                                        <p:tgtEl>
                                          <p:spTgt spid="6145"/>
                                        </p:tgtEl>
                                        <p:attrNameLst>
                                          <p:attrName>style.visibility</p:attrName>
                                        </p:attrNameLst>
                                      </p:cBhvr>
                                      <p:to>
                                        <p:strVal val="visible"/>
                                      </p:to>
                                    </p:set>
                                    <p:animEffect transition="in" filter="wipe(down)">
                                      <p:cBhvr additive="repl">
                                        <p:cTn id="13" dur="580">
                                          <p:stCondLst>
                                            <p:cond delay="0"/>
                                          </p:stCondLst>
                                        </p:cTn>
                                        <p:tgtEl>
                                          <p:spTgt spid="6145"/>
                                        </p:tgtEl>
                                      </p:cBhvr>
                                    </p:animEffect>
                                    <p:anim calcmode="lin" valueType="num">
                                      <p:cBhvr additive="repl">
                                        <p:cTn id="14" dur="1822">
                                          <p:stCondLst>
                                            <p:cond delay="0"/>
                                          </p:stCondLst>
                                        </p:cTn>
                                        <p:tgtEl>
                                          <p:spTgt spid="6145"/>
                                        </p:tgtEl>
                                        <p:attrNameLst>
                                          <p:attrName>ppt_x</p:attrName>
                                        </p:attrNameLst>
                                      </p:cBhvr>
                                      <p:tavLst>
                                        <p:tav tm="0">
                                          <p:val>
                                            <p:strVal val="#ppt_x-0.25"/>
                                          </p:val>
                                        </p:tav>
                                        <p:tav tm="100000">
                                          <p:val>
                                            <p:strVal val="#ppt_x"/>
                                          </p:val>
                                        </p:tav>
                                      </p:tavLst>
                                    </p:anim>
                                    <p:anim calcmode="lin" valueType="num">
                                      <p:cBhvr additive="repl">
                                        <p:cTn id="15" dur="664">
                                          <p:stCondLst>
                                            <p:cond delay="0"/>
                                          </p:stCondLst>
                                        </p:cTn>
                                        <p:tgtEl>
                                          <p:spTgt spid="6145"/>
                                        </p:tgtEl>
                                        <p:attrNameLst>
                                          <p:attrName>ppt_y</p:attrName>
                                        </p:attrNameLst>
                                      </p:cBhvr>
                                      <p:tavLst>
                                        <p:tav tm="0" fmla="#ppt_y-sin(pi*$)/3">
                                          <p:val>
                                            <p:fltVal val="0.5"/>
                                          </p:val>
                                        </p:tav>
                                        <p:tav tm="100000">
                                          <p:val>
                                            <p:fltVal val="1"/>
                                          </p:val>
                                        </p:tav>
                                      </p:tavLst>
                                    </p:anim>
                                    <p:anim calcmode="lin" valueType="num">
                                      <p:cBhvr additive="repl">
                                        <p:cTn id="16" dur="664">
                                          <p:stCondLst>
                                            <p:cond delay="664"/>
                                          </p:stCondLst>
                                        </p:cTn>
                                        <p:tgtEl>
                                          <p:spTgt spid="6145"/>
                                        </p:tgtEl>
                                        <p:attrNameLst>
                                          <p:attrName>ppt_y</p:attrName>
                                        </p:attrNameLst>
                                      </p:cBhvr>
                                      <p:tavLst>
                                        <p:tav tm="0" fmla="#ppt_y-sin(pi*$)/9">
                                          <p:val>
                                            <p:fltVal val="0"/>
                                          </p:val>
                                        </p:tav>
                                        <p:tav tm="100000">
                                          <p:val>
                                            <p:fltVal val="1"/>
                                          </p:val>
                                        </p:tav>
                                      </p:tavLst>
                                    </p:anim>
                                    <p:anim calcmode="lin" valueType="num">
                                      <p:cBhvr additive="repl">
                                        <p:cTn id="17" dur="332">
                                          <p:stCondLst>
                                            <p:cond delay="1324"/>
                                          </p:stCondLst>
                                        </p:cTn>
                                        <p:tgtEl>
                                          <p:spTgt spid="6145"/>
                                        </p:tgtEl>
                                        <p:attrNameLst>
                                          <p:attrName>ppt_y</p:attrName>
                                        </p:attrNameLst>
                                      </p:cBhvr>
                                      <p:tavLst>
                                        <p:tav tm="0" fmla="#ppt_y-sin(pi*$)/27">
                                          <p:val>
                                            <p:fltVal val="0"/>
                                          </p:val>
                                        </p:tav>
                                        <p:tav tm="100000">
                                          <p:val>
                                            <p:fltVal val="1"/>
                                          </p:val>
                                        </p:tav>
                                      </p:tavLst>
                                    </p:anim>
                                    <p:anim calcmode="lin" valueType="num">
                                      <p:cBhvr additive="repl">
                                        <p:cTn id="18" dur="164">
                                          <p:stCondLst>
                                            <p:cond delay="1656"/>
                                          </p:stCondLst>
                                        </p:cTn>
                                        <p:tgtEl>
                                          <p:spTgt spid="6145"/>
                                        </p:tgtEl>
                                        <p:attrNameLst>
                                          <p:attrName>ppt_y</p:attrName>
                                        </p:attrNameLst>
                                      </p:cBhvr>
                                      <p:tavLst>
                                        <p:tav tm="0" fmla="#ppt_y-sin(pi*$)/81">
                                          <p:val>
                                            <p:fltVal val="0"/>
                                          </p:val>
                                        </p:tav>
                                        <p:tav tm="100000">
                                          <p:val>
                                            <p:fltVal val="1"/>
                                          </p:val>
                                        </p:tav>
                                      </p:tavLst>
                                    </p:anim>
                                    <p:animScale>
                                      <p:cBhvr additive="repl">
                                        <p:cTn id="19" dur="26" fill="hold">
                                          <p:stCondLst>
                                            <p:cond delay="650"/>
                                          </p:stCondLst>
                                        </p:cTn>
                                        <p:tgtEl>
                                          <p:spTgt spid="6145"/>
                                        </p:tgtEl>
                                      </p:cBhvr>
                                      <p:to x="100000" y="60000"/>
                                    </p:animScale>
                                    <p:animScale>
                                      <p:cBhvr additive="repl">
                                        <p:cTn id="20" dur="166" decel="50000" fill="hold">
                                          <p:stCondLst>
                                            <p:cond delay="676"/>
                                          </p:stCondLst>
                                        </p:cTn>
                                        <p:tgtEl>
                                          <p:spTgt spid="6145"/>
                                        </p:tgtEl>
                                      </p:cBhvr>
                                      <p:to x="100000" y="100000"/>
                                    </p:animScale>
                                    <p:animScale>
                                      <p:cBhvr additive="repl">
                                        <p:cTn id="21" dur="26" fill="hold">
                                          <p:stCondLst>
                                            <p:cond delay="1312"/>
                                          </p:stCondLst>
                                        </p:cTn>
                                        <p:tgtEl>
                                          <p:spTgt spid="6145"/>
                                        </p:tgtEl>
                                      </p:cBhvr>
                                      <p:to x="100000" y="80000"/>
                                    </p:animScale>
                                    <p:animScale>
                                      <p:cBhvr additive="repl">
                                        <p:cTn id="22" dur="166" decel="50000" fill="hold">
                                          <p:stCondLst>
                                            <p:cond delay="1338"/>
                                          </p:stCondLst>
                                        </p:cTn>
                                        <p:tgtEl>
                                          <p:spTgt spid="6145"/>
                                        </p:tgtEl>
                                      </p:cBhvr>
                                      <p:to x="100000" y="100000"/>
                                    </p:animScale>
                                    <p:animScale>
                                      <p:cBhvr additive="repl">
                                        <p:cTn id="23" dur="26" fill="hold">
                                          <p:stCondLst>
                                            <p:cond delay="1642"/>
                                          </p:stCondLst>
                                        </p:cTn>
                                        <p:tgtEl>
                                          <p:spTgt spid="6145"/>
                                        </p:tgtEl>
                                      </p:cBhvr>
                                      <p:to x="100000" y="90000"/>
                                    </p:animScale>
                                    <p:animScale>
                                      <p:cBhvr additive="repl">
                                        <p:cTn id="24" dur="166" decel="50000" fill="hold">
                                          <p:stCondLst>
                                            <p:cond delay="1668"/>
                                          </p:stCondLst>
                                        </p:cTn>
                                        <p:tgtEl>
                                          <p:spTgt spid="6145"/>
                                        </p:tgtEl>
                                      </p:cBhvr>
                                      <p:to x="100000" y="100000"/>
                                    </p:animScale>
                                    <p:animScale>
                                      <p:cBhvr additive="repl">
                                        <p:cTn id="25" dur="26" fill="hold">
                                          <p:stCondLst>
                                            <p:cond delay="1808"/>
                                          </p:stCondLst>
                                        </p:cTn>
                                        <p:tgtEl>
                                          <p:spTgt spid="6145"/>
                                        </p:tgtEl>
                                      </p:cBhvr>
                                      <p:to x="100000" y="95000"/>
                                    </p:animScale>
                                    <p:animScale>
                                      <p:cBhvr additive="repl">
                                        <p:cTn id="26" dur="166" decel="50000" fill="hold">
                                          <p:stCondLst>
                                            <p:cond delay="1834"/>
                                          </p:stCondLst>
                                        </p:cTn>
                                        <p:tgtEl>
                                          <p:spTgt spid="6145"/>
                                        </p:tgtEl>
                                      </p:cBhvr>
                                      <p:to x="100000" y="100000"/>
                                    </p:animScale>
                                  </p:childTnLst>
                                </p:cTn>
                              </p:par>
                            </p:childTnLst>
                          </p:cTn>
                        </p:par>
                        <p:par>
                          <p:cTn id="27" fill="hold">
                            <p:stCondLst>
                              <p:cond delay="2000"/>
                            </p:stCondLst>
                            <p:childTnLst>
                              <p:par>
                                <p:cTn id="28" presetID="26" presetClass="entr" presetSubtype="0" fill="hold" nodeType="afterEffect">
                                  <p:stCondLst>
                                    <p:cond delay="0"/>
                                  </p:stCondLst>
                                  <p:childTnLst>
                                    <p:set>
                                      <p:cBhvr additive="repl">
                                        <p:cTn id="29" dur="1" fill="hold">
                                          <p:stCondLst>
                                            <p:cond delay="0"/>
                                          </p:stCondLst>
                                        </p:cTn>
                                        <p:tgtEl>
                                          <p:spTgt spid="6156"/>
                                        </p:tgtEl>
                                        <p:attrNameLst>
                                          <p:attrName>style.visibility</p:attrName>
                                        </p:attrNameLst>
                                      </p:cBhvr>
                                      <p:to>
                                        <p:strVal val="visible"/>
                                      </p:to>
                                    </p:set>
                                    <p:animEffect transition="in" filter="wipe(down)">
                                      <p:cBhvr additive="repl">
                                        <p:cTn id="30" dur="580">
                                          <p:stCondLst>
                                            <p:cond delay="0"/>
                                          </p:stCondLst>
                                        </p:cTn>
                                        <p:tgtEl>
                                          <p:spTgt spid="6156"/>
                                        </p:tgtEl>
                                      </p:cBhvr>
                                    </p:animEffect>
                                    <p:anim calcmode="lin" valueType="num">
                                      <p:cBhvr additive="repl">
                                        <p:cTn id="31" dur="1822">
                                          <p:stCondLst>
                                            <p:cond delay="0"/>
                                          </p:stCondLst>
                                        </p:cTn>
                                        <p:tgtEl>
                                          <p:spTgt spid="6156"/>
                                        </p:tgtEl>
                                        <p:attrNameLst>
                                          <p:attrName>ppt_x</p:attrName>
                                        </p:attrNameLst>
                                      </p:cBhvr>
                                      <p:tavLst>
                                        <p:tav tm="0">
                                          <p:val>
                                            <p:strVal val="#ppt_x-0.25"/>
                                          </p:val>
                                        </p:tav>
                                        <p:tav tm="100000">
                                          <p:val>
                                            <p:strVal val="#ppt_x"/>
                                          </p:val>
                                        </p:tav>
                                      </p:tavLst>
                                    </p:anim>
                                    <p:anim calcmode="lin" valueType="num">
                                      <p:cBhvr additive="repl">
                                        <p:cTn id="32" dur="664">
                                          <p:stCondLst>
                                            <p:cond delay="0"/>
                                          </p:stCondLst>
                                        </p:cTn>
                                        <p:tgtEl>
                                          <p:spTgt spid="6156"/>
                                        </p:tgtEl>
                                        <p:attrNameLst>
                                          <p:attrName>ppt_y</p:attrName>
                                        </p:attrNameLst>
                                      </p:cBhvr>
                                      <p:tavLst>
                                        <p:tav tm="0" fmla="#ppt_y-sin(pi*$)/3">
                                          <p:val>
                                            <p:fltVal val="0.5"/>
                                          </p:val>
                                        </p:tav>
                                        <p:tav tm="100000">
                                          <p:val>
                                            <p:fltVal val="1"/>
                                          </p:val>
                                        </p:tav>
                                      </p:tavLst>
                                    </p:anim>
                                    <p:anim calcmode="lin" valueType="num">
                                      <p:cBhvr additive="repl">
                                        <p:cTn id="33" dur="664">
                                          <p:stCondLst>
                                            <p:cond delay="664"/>
                                          </p:stCondLst>
                                        </p:cTn>
                                        <p:tgtEl>
                                          <p:spTgt spid="6156"/>
                                        </p:tgtEl>
                                        <p:attrNameLst>
                                          <p:attrName>ppt_y</p:attrName>
                                        </p:attrNameLst>
                                      </p:cBhvr>
                                      <p:tavLst>
                                        <p:tav tm="0" fmla="#ppt_y-sin(pi*$)/9">
                                          <p:val>
                                            <p:fltVal val="0"/>
                                          </p:val>
                                        </p:tav>
                                        <p:tav tm="100000">
                                          <p:val>
                                            <p:fltVal val="1"/>
                                          </p:val>
                                        </p:tav>
                                      </p:tavLst>
                                    </p:anim>
                                    <p:anim calcmode="lin" valueType="num">
                                      <p:cBhvr additive="repl">
                                        <p:cTn id="34" dur="332">
                                          <p:stCondLst>
                                            <p:cond delay="1324"/>
                                          </p:stCondLst>
                                        </p:cTn>
                                        <p:tgtEl>
                                          <p:spTgt spid="6156"/>
                                        </p:tgtEl>
                                        <p:attrNameLst>
                                          <p:attrName>ppt_y</p:attrName>
                                        </p:attrNameLst>
                                      </p:cBhvr>
                                      <p:tavLst>
                                        <p:tav tm="0" fmla="#ppt_y-sin(pi*$)/27">
                                          <p:val>
                                            <p:fltVal val="0"/>
                                          </p:val>
                                        </p:tav>
                                        <p:tav tm="100000">
                                          <p:val>
                                            <p:fltVal val="1"/>
                                          </p:val>
                                        </p:tav>
                                      </p:tavLst>
                                    </p:anim>
                                    <p:anim calcmode="lin" valueType="num">
                                      <p:cBhvr additive="repl">
                                        <p:cTn id="35" dur="164">
                                          <p:stCondLst>
                                            <p:cond delay="1656"/>
                                          </p:stCondLst>
                                        </p:cTn>
                                        <p:tgtEl>
                                          <p:spTgt spid="6156"/>
                                        </p:tgtEl>
                                        <p:attrNameLst>
                                          <p:attrName>ppt_y</p:attrName>
                                        </p:attrNameLst>
                                      </p:cBhvr>
                                      <p:tavLst>
                                        <p:tav tm="0" fmla="#ppt_y-sin(pi*$)/81">
                                          <p:val>
                                            <p:fltVal val="0"/>
                                          </p:val>
                                        </p:tav>
                                        <p:tav tm="100000">
                                          <p:val>
                                            <p:fltVal val="1"/>
                                          </p:val>
                                        </p:tav>
                                      </p:tavLst>
                                    </p:anim>
                                    <p:animScale>
                                      <p:cBhvr additive="repl">
                                        <p:cTn id="36" dur="26" fill="hold">
                                          <p:stCondLst>
                                            <p:cond delay="650"/>
                                          </p:stCondLst>
                                        </p:cTn>
                                        <p:tgtEl>
                                          <p:spTgt spid="6156"/>
                                        </p:tgtEl>
                                      </p:cBhvr>
                                      <p:to x="100000" y="60000"/>
                                    </p:animScale>
                                    <p:animScale>
                                      <p:cBhvr additive="repl">
                                        <p:cTn id="37" dur="166" decel="50000" fill="hold">
                                          <p:stCondLst>
                                            <p:cond delay="676"/>
                                          </p:stCondLst>
                                        </p:cTn>
                                        <p:tgtEl>
                                          <p:spTgt spid="6156"/>
                                        </p:tgtEl>
                                      </p:cBhvr>
                                      <p:to x="100000" y="100000"/>
                                    </p:animScale>
                                    <p:animScale>
                                      <p:cBhvr additive="repl">
                                        <p:cTn id="38" dur="26" fill="hold">
                                          <p:stCondLst>
                                            <p:cond delay="1312"/>
                                          </p:stCondLst>
                                        </p:cTn>
                                        <p:tgtEl>
                                          <p:spTgt spid="6156"/>
                                        </p:tgtEl>
                                      </p:cBhvr>
                                      <p:to x="100000" y="80000"/>
                                    </p:animScale>
                                    <p:animScale>
                                      <p:cBhvr additive="repl">
                                        <p:cTn id="39" dur="166" decel="50000" fill="hold">
                                          <p:stCondLst>
                                            <p:cond delay="1338"/>
                                          </p:stCondLst>
                                        </p:cTn>
                                        <p:tgtEl>
                                          <p:spTgt spid="6156"/>
                                        </p:tgtEl>
                                      </p:cBhvr>
                                      <p:to x="100000" y="100000"/>
                                    </p:animScale>
                                    <p:animScale>
                                      <p:cBhvr additive="repl">
                                        <p:cTn id="40" dur="26" fill="hold">
                                          <p:stCondLst>
                                            <p:cond delay="1642"/>
                                          </p:stCondLst>
                                        </p:cTn>
                                        <p:tgtEl>
                                          <p:spTgt spid="6156"/>
                                        </p:tgtEl>
                                      </p:cBhvr>
                                      <p:to x="100000" y="90000"/>
                                    </p:animScale>
                                    <p:animScale>
                                      <p:cBhvr additive="repl">
                                        <p:cTn id="41" dur="166" decel="50000" fill="hold">
                                          <p:stCondLst>
                                            <p:cond delay="1668"/>
                                          </p:stCondLst>
                                        </p:cTn>
                                        <p:tgtEl>
                                          <p:spTgt spid="6156"/>
                                        </p:tgtEl>
                                      </p:cBhvr>
                                      <p:to x="100000" y="100000"/>
                                    </p:animScale>
                                    <p:animScale>
                                      <p:cBhvr additive="repl">
                                        <p:cTn id="42" dur="26" fill="hold">
                                          <p:stCondLst>
                                            <p:cond delay="1808"/>
                                          </p:stCondLst>
                                        </p:cTn>
                                        <p:tgtEl>
                                          <p:spTgt spid="6156"/>
                                        </p:tgtEl>
                                      </p:cBhvr>
                                      <p:to x="100000" y="95000"/>
                                    </p:animScale>
                                    <p:animScale>
                                      <p:cBhvr additive="repl">
                                        <p:cTn id="43" dur="166" decel="50000" fill="hold">
                                          <p:stCondLst>
                                            <p:cond delay="1834"/>
                                          </p:stCondLst>
                                        </p:cTn>
                                        <p:tgtEl>
                                          <p:spTgt spid="6156"/>
                                        </p:tgtEl>
                                      </p:cBhvr>
                                      <p:to x="100000" y="100000"/>
                                    </p:animScale>
                                  </p:childTnLst>
                                </p:cTn>
                              </p:par>
                              <p:par>
                                <p:cTn id="44" presetID="2" presetClass="entr" presetSubtype="4" fill="hold" nodeType="withEffect">
                                  <p:stCondLst>
                                    <p:cond delay="0"/>
                                  </p:stCondLst>
                                  <p:childTnLst>
                                    <p:set>
                                      <p:cBhvr additive="repl">
                                        <p:cTn id="45" dur="1" fill="hold">
                                          <p:stCondLst>
                                            <p:cond delay="0"/>
                                          </p:stCondLst>
                                        </p:cTn>
                                        <p:tgtEl>
                                          <p:spTgt spid="6158"/>
                                        </p:tgtEl>
                                        <p:attrNameLst>
                                          <p:attrName>style.visibility</p:attrName>
                                        </p:attrNameLst>
                                      </p:cBhvr>
                                      <p:to>
                                        <p:strVal val="visible"/>
                                      </p:to>
                                    </p:set>
                                    <p:anim calcmode="lin" valueType="num">
                                      <p:cBhvr additive="repl">
                                        <p:cTn id="46" dur="500" fill="hold"/>
                                        <p:tgtEl>
                                          <p:spTgt spid="6158"/>
                                        </p:tgtEl>
                                        <p:attrNameLst>
                                          <p:attrName>ppt_x</p:attrName>
                                        </p:attrNameLst>
                                      </p:cBhvr>
                                      <p:tavLst>
                                        <p:tav tm="0">
                                          <p:val>
                                            <p:strVal val="#ppt_x"/>
                                          </p:val>
                                        </p:tav>
                                        <p:tav tm="100000">
                                          <p:val>
                                            <p:strVal val="#ppt_x"/>
                                          </p:val>
                                        </p:tav>
                                      </p:tavLst>
                                    </p:anim>
                                    <p:anim calcmode="lin" valueType="num">
                                      <p:cBhvr additive="repl">
                                        <p:cTn id="47"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additive="repl">
                                        <p:cTn id="51" dur="1" fill="hold">
                                          <p:stCondLst>
                                            <p:cond delay="0"/>
                                          </p:stCondLst>
                                        </p:cTn>
                                        <p:tgtEl>
                                          <p:spTgt spid="6146"/>
                                        </p:tgtEl>
                                        <p:attrNameLst>
                                          <p:attrName>style.visibility</p:attrName>
                                        </p:attrNameLst>
                                      </p:cBhvr>
                                      <p:to>
                                        <p:strVal val="visible"/>
                                      </p:to>
                                    </p:set>
                                    <p:animEffect transition="in" filter="wipe(down)">
                                      <p:cBhvr additive="repl">
                                        <p:cTn id="52" dur="580">
                                          <p:stCondLst>
                                            <p:cond delay="0"/>
                                          </p:stCondLst>
                                        </p:cTn>
                                        <p:tgtEl>
                                          <p:spTgt spid="6146"/>
                                        </p:tgtEl>
                                      </p:cBhvr>
                                    </p:animEffect>
                                    <p:anim calcmode="lin" valueType="num">
                                      <p:cBhvr additive="repl">
                                        <p:cTn id="53" dur="1822">
                                          <p:stCondLst>
                                            <p:cond delay="0"/>
                                          </p:stCondLst>
                                        </p:cTn>
                                        <p:tgtEl>
                                          <p:spTgt spid="6146"/>
                                        </p:tgtEl>
                                        <p:attrNameLst>
                                          <p:attrName>ppt_x</p:attrName>
                                        </p:attrNameLst>
                                      </p:cBhvr>
                                      <p:tavLst>
                                        <p:tav tm="0">
                                          <p:val>
                                            <p:strVal val="#ppt_x-0.25"/>
                                          </p:val>
                                        </p:tav>
                                        <p:tav tm="100000">
                                          <p:val>
                                            <p:strVal val="#ppt_x"/>
                                          </p:val>
                                        </p:tav>
                                      </p:tavLst>
                                    </p:anim>
                                    <p:anim calcmode="lin" valueType="num">
                                      <p:cBhvr additive="repl">
                                        <p:cTn id="54" dur="664">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additive="repl">
                                        <p:cTn id="55" dur="664">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additive="repl">
                                        <p:cTn id="56" dur="332">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additive="repl">
                                        <p:cTn id="57" dur="164">
                                          <p:stCondLst>
                                            <p:cond delay="1656"/>
                                          </p:stCondLst>
                                        </p:cTn>
                                        <p:tgtEl>
                                          <p:spTgt spid="6146"/>
                                        </p:tgtEl>
                                        <p:attrNameLst>
                                          <p:attrName>ppt_y</p:attrName>
                                        </p:attrNameLst>
                                      </p:cBhvr>
                                      <p:tavLst>
                                        <p:tav tm="0" fmla="#ppt_y-sin(pi*$)/81">
                                          <p:val>
                                            <p:fltVal val="0"/>
                                          </p:val>
                                        </p:tav>
                                        <p:tav tm="100000">
                                          <p:val>
                                            <p:fltVal val="1"/>
                                          </p:val>
                                        </p:tav>
                                      </p:tavLst>
                                    </p:anim>
                                    <p:animScale>
                                      <p:cBhvr additive="repl">
                                        <p:cTn id="58" dur="26" fill="hold">
                                          <p:stCondLst>
                                            <p:cond delay="650"/>
                                          </p:stCondLst>
                                        </p:cTn>
                                        <p:tgtEl>
                                          <p:spTgt spid="6146"/>
                                        </p:tgtEl>
                                      </p:cBhvr>
                                      <p:to x="100000" y="60000"/>
                                    </p:animScale>
                                    <p:animScale>
                                      <p:cBhvr additive="repl">
                                        <p:cTn id="59" dur="166" decel="50000" fill="hold">
                                          <p:stCondLst>
                                            <p:cond delay="676"/>
                                          </p:stCondLst>
                                        </p:cTn>
                                        <p:tgtEl>
                                          <p:spTgt spid="6146"/>
                                        </p:tgtEl>
                                      </p:cBhvr>
                                      <p:to x="100000" y="100000"/>
                                    </p:animScale>
                                    <p:animScale>
                                      <p:cBhvr additive="repl">
                                        <p:cTn id="60" dur="26" fill="hold">
                                          <p:stCondLst>
                                            <p:cond delay="1312"/>
                                          </p:stCondLst>
                                        </p:cTn>
                                        <p:tgtEl>
                                          <p:spTgt spid="6146"/>
                                        </p:tgtEl>
                                      </p:cBhvr>
                                      <p:to x="100000" y="80000"/>
                                    </p:animScale>
                                    <p:animScale>
                                      <p:cBhvr additive="repl">
                                        <p:cTn id="61" dur="166" decel="50000" fill="hold">
                                          <p:stCondLst>
                                            <p:cond delay="1338"/>
                                          </p:stCondLst>
                                        </p:cTn>
                                        <p:tgtEl>
                                          <p:spTgt spid="6146"/>
                                        </p:tgtEl>
                                      </p:cBhvr>
                                      <p:to x="100000" y="100000"/>
                                    </p:animScale>
                                    <p:animScale>
                                      <p:cBhvr additive="repl">
                                        <p:cTn id="62" dur="26" fill="hold">
                                          <p:stCondLst>
                                            <p:cond delay="1642"/>
                                          </p:stCondLst>
                                        </p:cTn>
                                        <p:tgtEl>
                                          <p:spTgt spid="6146"/>
                                        </p:tgtEl>
                                      </p:cBhvr>
                                      <p:to x="100000" y="90000"/>
                                    </p:animScale>
                                    <p:animScale>
                                      <p:cBhvr additive="repl">
                                        <p:cTn id="63" dur="166" decel="50000" fill="hold">
                                          <p:stCondLst>
                                            <p:cond delay="1668"/>
                                          </p:stCondLst>
                                        </p:cTn>
                                        <p:tgtEl>
                                          <p:spTgt spid="6146"/>
                                        </p:tgtEl>
                                      </p:cBhvr>
                                      <p:to x="100000" y="100000"/>
                                    </p:animScale>
                                    <p:animScale>
                                      <p:cBhvr additive="repl">
                                        <p:cTn id="64" dur="26" fill="hold">
                                          <p:stCondLst>
                                            <p:cond delay="1808"/>
                                          </p:stCondLst>
                                        </p:cTn>
                                        <p:tgtEl>
                                          <p:spTgt spid="6146"/>
                                        </p:tgtEl>
                                      </p:cBhvr>
                                      <p:to x="100000" y="95000"/>
                                    </p:animScale>
                                    <p:animScale>
                                      <p:cBhvr additive="repl">
                                        <p:cTn id="65" dur="166" decel="50000" fill="hold">
                                          <p:stCondLst>
                                            <p:cond delay="1834"/>
                                          </p:stCondLst>
                                        </p:cTn>
                                        <p:tgtEl>
                                          <p:spTgt spid="6146"/>
                                        </p:tgtEl>
                                      </p:cBhvr>
                                      <p:to x="100000" y="100000"/>
                                    </p:animScale>
                                  </p:childTnLst>
                                </p:cTn>
                              </p:par>
                            </p:childTnLst>
                          </p:cTn>
                        </p:par>
                        <p:par>
                          <p:cTn id="66" fill="hold">
                            <p:stCondLst>
                              <p:cond delay="2000"/>
                            </p:stCondLst>
                            <p:childTnLst>
                              <p:par>
                                <p:cTn id="67" presetID="2" presetClass="entr" presetSubtype="4" fill="hold" nodeType="afterEffect">
                                  <p:stCondLst>
                                    <p:cond delay="0"/>
                                  </p:stCondLst>
                                  <p:childTnLst>
                                    <p:set>
                                      <p:cBhvr additive="repl">
                                        <p:cTn id="68" dur="1" fill="hold">
                                          <p:stCondLst>
                                            <p:cond delay="0"/>
                                          </p:stCondLst>
                                        </p:cTn>
                                        <p:tgtEl>
                                          <p:spTgt spid="6149"/>
                                        </p:tgtEl>
                                        <p:attrNameLst>
                                          <p:attrName>style.visibility</p:attrName>
                                        </p:attrNameLst>
                                      </p:cBhvr>
                                      <p:to>
                                        <p:strVal val="visible"/>
                                      </p:to>
                                    </p:set>
                                    <p:anim calcmode="lin" valueType="num">
                                      <p:cBhvr additive="repl">
                                        <p:cTn id="69" dur="500" fill="hold"/>
                                        <p:tgtEl>
                                          <p:spTgt spid="6149"/>
                                        </p:tgtEl>
                                        <p:attrNameLst>
                                          <p:attrName>ppt_x</p:attrName>
                                        </p:attrNameLst>
                                      </p:cBhvr>
                                      <p:tavLst>
                                        <p:tav tm="0">
                                          <p:val>
                                            <p:strVal val="#ppt_x"/>
                                          </p:val>
                                        </p:tav>
                                        <p:tav tm="100000">
                                          <p:val>
                                            <p:strVal val="#ppt_x"/>
                                          </p:val>
                                        </p:tav>
                                      </p:tavLst>
                                    </p:anim>
                                    <p:anim calcmode="lin" valueType="num">
                                      <p:cBhvr additive="repl">
                                        <p:cTn id="70" dur="500" fill="hold"/>
                                        <p:tgtEl>
                                          <p:spTgt spid="614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additive="repl">
                                        <p:cTn id="72" dur="1" fill="hold">
                                          <p:stCondLst>
                                            <p:cond delay="0"/>
                                          </p:stCondLst>
                                        </p:cTn>
                                        <p:tgtEl>
                                          <p:spTgt spid="6152"/>
                                        </p:tgtEl>
                                        <p:attrNameLst>
                                          <p:attrName>style.visibility</p:attrName>
                                        </p:attrNameLst>
                                      </p:cBhvr>
                                      <p:to>
                                        <p:strVal val="visible"/>
                                      </p:to>
                                    </p:set>
                                    <p:anim calcmode="lin" valueType="num">
                                      <p:cBhvr additive="repl">
                                        <p:cTn id="73" dur="500" fill="hold"/>
                                        <p:tgtEl>
                                          <p:spTgt spid="6152"/>
                                        </p:tgtEl>
                                        <p:attrNameLst>
                                          <p:attrName>ppt_x</p:attrName>
                                        </p:attrNameLst>
                                      </p:cBhvr>
                                      <p:tavLst>
                                        <p:tav tm="0">
                                          <p:val>
                                            <p:strVal val="#ppt_x"/>
                                          </p:val>
                                        </p:tav>
                                        <p:tav tm="100000">
                                          <p:val>
                                            <p:strVal val="#ppt_x"/>
                                          </p:val>
                                        </p:tav>
                                      </p:tavLst>
                                    </p:anim>
                                    <p:anim calcmode="lin" valueType="num">
                                      <p:cBhvr additive="repl">
                                        <p:cTn id="74" dur="500" fill="hold"/>
                                        <p:tgtEl>
                                          <p:spTgt spid="615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additive="repl">
                                        <p:cTn id="76" dur="1" fill="hold">
                                          <p:stCondLst>
                                            <p:cond delay="0"/>
                                          </p:stCondLst>
                                        </p:cTn>
                                        <p:tgtEl>
                                          <p:spTgt spid="6159"/>
                                        </p:tgtEl>
                                        <p:attrNameLst>
                                          <p:attrName>style.visibility</p:attrName>
                                        </p:attrNameLst>
                                      </p:cBhvr>
                                      <p:to>
                                        <p:strVal val="visible"/>
                                      </p:to>
                                    </p:set>
                                    <p:anim calcmode="lin" valueType="num">
                                      <p:cBhvr additive="repl">
                                        <p:cTn id="77" dur="500" fill="hold"/>
                                        <p:tgtEl>
                                          <p:spTgt spid="6159"/>
                                        </p:tgtEl>
                                        <p:attrNameLst>
                                          <p:attrName>ppt_x</p:attrName>
                                        </p:attrNameLst>
                                      </p:cBhvr>
                                      <p:tavLst>
                                        <p:tav tm="0">
                                          <p:val>
                                            <p:strVal val="#ppt_x"/>
                                          </p:val>
                                        </p:tav>
                                        <p:tav tm="100000">
                                          <p:val>
                                            <p:strVal val="#ppt_x"/>
                                          </p:val>
                                        </p:tav>
                                      </p:tavLst>
                                    </p:anim>
                                    <p:anim calcmode="lin" valueType="num">
                                      <p:cBhvr additive="repl">
                                        <p:cTn id="78"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additive="repl">
                                        <p:cTn id="82" dur="1" fill="hold">
                                          <p:stCondLst>
                                            <p:cond delay="0"/>
                                          </p:stCondLst>
                                        </p:cTn>
                                        <p:tgtEl>
                                          <p:spTgt spid="6147"/>
                                        </p:tgtEl>
                                        <p:attrNameLst>
                                          <p:attrName>style.visibility</p:attrName>
                                        </p:attrNameLst>
                                      </p:cBhvr>
                                      <p:to>
                                        <p:strVal val="visible"/>
                                      </p:to>
                                    </p:set>
                                    <p:animEffect transition="in" filter="wipe(down)">
                                      <p:cBhvr additive="repl">
                                        <p:cTn id="83" dur="580">
                                          <p:stCondLst>
                                            <p:cond delay="0"/>
                                          </p:stCondLst>
                                        </p:cTn>
                                        <p:tgtEl>
                                          <p:spTgt spid="6147"/>
                                        </p:tgtEl>
                                      </p:cBhvr>
                                    </p:animEffect>
                                    <p:anim calcmode="lin" valueType="num">
                                      <p:cBhvr additive="repl">
                                        <p:cTn id="84" dur="1822">
                                          <p:stCondLst>
                                            <p:cond delay="0"/>
                                          </p:stCondLst>
                                        </p:cTn>
                                        <p:tgtEl>
                                          <p:spTgt spid="6147"/>
                                        </p:tgtEl>
                                        <p:attrNameLst>
                                          <p:attrName>ppt_x</p:attrName>
                                        </p:attrNameLst>
                                      </p:cBhvr>
                                      <p:tavLst>
                                        <p:tav tm="0">
                                          <p:val>
                                            <p:strVal val="#ppt_x-0.25"/>
                                          </p:val>
                                        </p:tav>
                                        <p:tav tm="100000">
                                          <p:val>
                                            <p:strVal val="#ppt_x"/>
                                          </p:val>
                                        </p:tav>
                                      </p:tavLst>
                                    </p:anim>
                                    <p:anim calcmode="lin" valueType="num">
                                      <p:cBhvr additive="repl">
                                        <p:cTn id="85" dur="664">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additive="repl">
                                        <p:cTn id="86" dur="664">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additive="repl">
                                        <p:cTn id="87" dur="332">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additive="repl">
                                        <p:cTn id="88" dur="164">
                                          <p:stCondLst>
                                            <p:cond delay="1656"/>
                                          </p:stCondLst>
                                        </p:cTn>
                                        <p:tgtEl>
                                          <p:spTgt spid="6147"/>
                                        </p:tgtEl>
                                        <p:attrNameLst>
                                          <p:attrName>ppt_y</p:attrName>
                                        </p:attrNameLst>
                                      </p:cBhvr>
                                      <p:tavLst>
                                        <p:tav tm="0" fmla="#ppt_y-sin(pi*$)/81">
                                          <p:val>
                                            <p:fltVal val="0"/>
                                          </p:val>
                                        </p:tav>
                                        <p:tav tm="100000">
                                          <p:val>
                                            <p:fltVal val="1"/>
                                          </p:val>
                                        </p:tav>
                                      </p:tavLst>
                                    </p:anim>
                                    <p:animScale>
                                      <p:cBhvr additive="repl">
                                        <p:cTn id="89" dur="26" fill="hold">
                                          <p:stCondLst>
                                            <p:cond delay="650"/>
                                          </p:stCondLst>
                                        </p:cTn>
                                        <p:tgtEl>
                                          <p:spTgt spid="6147"/>
                                        </p:tgtEl>
                                      </p:cBhvr>
                                      <p:to x="100000" y="60000"/>
                                    </p:animScale>
                                    <p:animScale>
                                      <p:cBhvr additive="repl">
                                        <p:cTn id="90" dur="166" decel="50000" fill="hold">
                                          <p:stCondLst>
                                            <p:cond delay="676"/>
                                          </p:stCondLst>
                                        </p:cTn>
                                        <p:tgtEl>
                                          <p:spTgt spid="6147"/>
                                        </p:tgtEl>
                                      </p:cBhvr>
                                      <p:to x="100000" y="100000"/>
                                    </p:animScale>
                                    <p:animScale>
                                      <p:cBhvr additive="repl">
                                        <p:cTn id="91" dur="26" fill="hold">
                                          <p:stCondLst>
                                            <p:cond delay="1312"/>
                                          </p:stCondLst>
                                        </p:cTn>
                                        <p:tgtEl>
                                          <p:spTgt spid="6147"/>
                                        </p:tgtEl>
                                      </p:cBhvr>
                                      <p:to x="100000" y="80000"/>
                                    </p:animScale>
                                    <p:animScale>
                                      <p:cBhvr additive="repl">
                                        <p:cTn id="92" dur="166" decel="50000" fill="hold">
                                          <p:stCondLst>
                                            <p:cond delay="1338"/>
                                          </p:stCondLst>
                                        </p:cTn>
                                        <p:tgtEl>
                                          <p:spTgt spid="6147"/>
                                        </p:tgtEl>
                                      </p:cBhvr>
                                      <p:to x="100000" y="100000"/>
                                    </p:animScale>
                                    <p:animScale>
                                      <p:cBhvr additive="repl">
                                        <p:cTn id="93" dur="26" fill="hold">
                                          <p:stCondLst>
                                            <p:cond delay="1642"/>
                                          </p:stCondLst>
                                        </p:cTn>
                                        <p:tgtEl>
                                          <p:spTgt spid="6147"/>
                                        </p:tgtEl>
                                      </p:cBhvr>
                                      <p:to x="100000" y="90000"/>
                                    </p:animScale>
                                    <p:animScale>
                                      <p:cBhvr additive="repl">
                                        <p:cTn id="94" dur="166" decel="50000" fill="hold">
                                          <p:stCondLst>
                                            <p:cond delay="1668"/>
                                          </p:stCondLst>
                                        </p:cTn>
                                        <p:tgtEl>
                                          <p:spTgt spid="6147"/>
                                        </p:tgtEl>
                                      </p:cBhvr>
                                      <p:to x="100000" y="100000"/>
                                    </p:animScale>
                                    <p:animScale>
                                      <p:cBhvr additive="repl">
                                        <p:cTn id="95" dur="26" fill="hold">
                                          <p:stCondLst>
                                            <p:cond delay="1808"/>
                                          </p:stCondLst>
                                        </p:cTn>
                                        <p:tgtEl>
                                          <p:spTgt spid="6147"/>
                                        </p:tgtEl>
                                      </p:cBhvr>
                                      <p:to x="100000" y="95000"/>
                                    </p:animScale>
                                    <p:animScale>
                                      <p:cBhvr additive="repl">
                                        <p:cTn id="96" dur="166" decel="50000" fill="hold">
                                          <p:stCondLst>
                                            <p:cond delay="1834"/>
                                          </p:stCondLst>
                                        </p:cTn>
                                        <p:tgtEl>
                                          <p:spTgt spid="6147"/>
                                        </p:tgtEl>
                                      </p:cBhvr>
                                      <p:to x="100000" y="100000"/>
                                    </p:animScale>
                                  </p:childTnLst>
                                </p:cTn>
                              </p:par>
                            </p:childTnLst>
                          </p:cTn>
                        </p:par>
                        <p:par>
                          <p:cTn id="97" fill="hold">
                            <p:stCondLst>
                              <p:cond delay="2000"/>
                            </p:stCondLst>
                            <p:childTnLst>
                              <p:par>
                                <p:cTn id="98" presetID="2" presetClass="entr" presetSubtype="4" fill="hold" nodeType="afterEffect">
                                  <p:stCondLst>
                                    <p:cond delay="0"/>
                                  </p:stCondLst>
                                  <p:childTnLst>
                                    <p:set>
                                      <p:cBhvr additive="repl">
                                        <p:cTn id="99" dur="1" fill="hold">
                                          <p:stCondLst>
                                            <p:cond delay="0"/>
                                          </p:stCondLst>
                                        </p:cTn>
                                        <p:tgtEl>
                                          <p:spTgt spid="6150"/>
                                        </p:tgtEl>
                                        <p:attrNameLst>
                                          <p:attrName>style.visibility</p:attrName>
                                        </p:attrNameLst>
                                      </p:cBhvr>
                                      <p:to>
                                        <p:strVal val="visible"/>
                                      </p:to>
                                    </p:set>
                                    <p:anim calcmode="lin" valueType="num">
                                      <p:cBhvr additive="repl">
                                        <p:cTn id="100" dur="500" fill="hold"/>
                                        <p:tgtEl>
                                          <p:spTgt spid="6150"/>
                                        </p:tgtEl>
                                        <p:attrNameLst>
                                          <p:attrName>ppt_x</p:attrName>
                                        </p:attrNameLst>
                                      </p:cBhvr>
                                      <p:tavLst>
                                        <p:tav tm="0">
                                          <p:val>
                                            <p:strVal val="#ppt_x"/>
                                          </p:val>
                                        </p:tav>
                                        <p:tav tm="100000">
                                          <p:val>
                                            <p:strVal val="#ppt_x"/>
                                          </p:val>
                                        </p:tav>
                                      </p:tavLst>
                                    </p:anim>
                                    <p:anim calcmode="lin" valueType="num">
                                      <p:cBhvr additive="repl">
                                        <p:cTn id="101" dur="500" fill="hold"/>
                                        <p:tgtEl>
                                          <p:spTgt spid="6150"/>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additive="repl">
                                        <p:cTn id="103" dur="1" fill="hold">
                                          <p:stCondLst>
                                            <p:cond delay="0"/>
                                          </p:stCondLst>
                                        </p:cTn>
                                        <p:tgtEl>
                                          <p:spTgt spid="6153"/>
                                        </p:tgtEl>
                                        <p:attrNameLst>
                                          <p:attrName>style.visibility</p:attrName>
                                        </p:attrNameLst>
                                      </p:cBhvr>
                                      <p:to>
                                        <p:strVal val="visible"/>
                                      </p:to>
                                    </p:set>
                                    <p:anim calcmode="lin" valueType="num">
                                      <p:cBhvr additive="repl">
                                        <p:cTn id="104" dur="500" fill="hold"/>
                                        <p:tgtEl>
                                          <p:spTgt spid="6153"/>
                                        </p:tgtEl>
                                        <p:attrNameLst>
                                          <p:attrName>ppt_x</p:attrName>
                                        </p:attrNameLst>
                                      </p:cBhvr>
                                      <p:tavLst>
                                        <p:tav tm="0">
                                          <p:val>
                                            <p:strVal val="#ppt_x"/>
                                          </p:val>
                                        </p:tav>
                                        <p:tav tm="100000">
                                          <p:val>
                                            <p:strVal val="#ppt_x"/>
                                          </p:val>
                                        </p:tav>
                                      </p:tavLst>
                                    </p:anim>
                                    <p:anim calcmode="lin" valueType="num">
                                      <p:cBhvr additive="repl">
                                        <p:cTn id="105" dur="500" fill="hold"/>
                                        <p:tgtEl>
                                          <p:spTgt spid="6153"/>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additive="repl">
                                        <p:cTn id="107" dur="1" fill="hold">
                                          <p:stCondLst>
                                            <p:cond delay="0"/>
                                          </p:stCondLst>
                                        </p:cTn>
                                        <p:tgtEl>
                                          <p:spTgt spid="6160"/>
                                        </p:tgtEl>
                                        <p:attrNameLst>
                                          <p:attrName>style.visibility</p:attrName>
                                        </p:attrNameLst>
                                      </p:cBhvr>
                                      <p:to>
                                        <p:strVal val="visible"/>
                                      </p:to>
                                    </p:set>
                                    <p:anim calcmode="lin" valueType="num">
                                      <p:cBhvr additive="repl">
                                        <p:cTn id="108" dur="500" fill="hold"/>
                                        <p:tgtEl>
                                          <p:spTgt spid="6160"/>
                                        </p:tgtEl>
                                        <p:attrNameLst>
                                          <p:attrName>ppt_x</p:attrName>
                                        </p:attrNameLst>
                                      </p:cBhvr>
                                      <p:tavLst>
                                        <p:tav tm="0">
                                          <p:val>
                                            <p:strVal val="#ppt_x"/>
                                          </p:val>
                                        </p:tav>
                                        <p:tav tm="100000">
                                          <p:val>
                                            <p:strVal val="#ppt_x"/>
                                          </p:val>
                                        </p:tav>
                                      </p:tavLst>
                                    </p:anim>
                                    <p:anim calcmode="lin" valueType="num">
                                      <p:cBhvr additive="repl">
                                        <p:cTn id="109"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nodeType="clickEffect">
                                  <p:stCondLst>
                                    <p:cond delay="0"/>
                                  </p:stCondLst>
                                  <p:childTnLst>
                                    <p:set>
                                      <p:cBhvr additive="repl">
                                        <p:cTn id="113" dur="1" fill="hold">
                                          <p:stCondLst>
                                            <p:cond delay="0"/>
                                          </p:stCondLst>
                                        </p:cTn>
                                        <p:tgtEl>
                                          <p:spTgt spid="6148"/>
                                        </p:tgtEl>
                                        <p:attrNameLst>
                                          <p:attrName>style.visibility</p:attrName>
                                        </p:attrNameLst>
                                      </p:cBhvr>
                                      <p:to>
                                        <p:strVal val="visible"/>
                                      </p:to>
                                    </p:set>
                                    <p:animEffect transition="in" filter="wipe(down)">
                                      <p:cBhvr additive="repl">
                                        <p:cTn id="114" dur="580">
                                          <p:stCondLst>
                                            <p:cond delay="0"/>
                                          </p:stCondLst>
                                        </p:cTn>
                                        <p:tgtEl>
                                          <p:spTgt spid="6148"/>
                                        </p:tgtEl>
                                      </p:cBhvr>
                                    </p:animEffect>
                                    <p:anim calcmode="lin" valueType="num">
                                      <p:cBhvr additive="repl">
                                        <p:cTn id="115" dur="1822">
                                          <p:stCondLst>
                                            <p:cond delay="0"/>
                                          </p:stCondLst>
                                        </p:cTn>
                                        <p:tgtEl>
                                          <p:spTgt spid="6148"/>
                                        </p:tgtEl>
                                        <p:attrNameLst>
                                          <p:attrName>ppt_x</p:attrName>
                                        </p:attrNameLst>
                                      </p:cBhvr>
                                      <p:tavLst>
                                        <p:tav tm="0">
                                          <p:val>
                                            <p:strVal val="#ppt_x-0.25"/>
                                          </p:val>
                                        </p:tav>
                                        <p:tav tm="100000">
                                          <p:val>
                                            <p:strVal val="#ppt_x"/>
                                          </p:val>
                                        </p:tav>
                                      </p:tavLst>
                                    </p:anim>
                                    <p:anim calcmode="lin" valueType="num">
                                      <p:cBhvr additive="repl">
                                        <p:cTn id="116" dur="664">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additive="repl">
                                        <p:cTn id="117" dur="664">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additive="repl">
                                        <p:cTn id="118" dur="332">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additive="repl">
                                        <p:cTn id="119" dur="164">
                                          <p:stCondLst>
                                            <p:cond delay="1656"/>
                                          </p:stCondLst>
                                        </p:cTn>
                                        <p:tgtEl>
                                          <p:spTgt spid="6148"/>
                                        </p:tgtEl>
                                        <p:attrNameLst>
                                          <p:attrName>ppt_y</p:attrName>
                                        </p:attrNameLst>
                                      </p:cBhvr>
                                      <p:tavLst>
                                        <p:tav tm="0" fmla="#ppt_y-sin(pi*$)/81">
                                          <p:val>
                                            <p:fltVal val="0"/>
                                          </p:val>
                                        </p:tav>
                                        <p:tav tm="100000">
                                          <p:val>
                                            <p:fltVal val="1"/>
                                          </p:val>
                                        </p:tav>
                                      </p:tavLst>
                                    </p:anim>
                                    <p:animScale>
                                      <p:cBhvr additive="repl">
                                        <p:cTn id="120" dur="26" fill="hold">
                                          <p:stCondLst>
                                            <p:cond delay="650"/>
                                          </p:stCondLst>
                                        </p:cTn>
                                        <p:tgtEl>
                                          <p:spTgt spid="6148"/>
                                        </p:tgtEl>
                                      </p:cBhvr>
                                      <p:to x="100000" y="60000"/>
                                    </p:animScale>
                                    <p:animScale>
                                      <p:cBhvr additive="repl">
                                        <p:cTn id="121" dur="166" decel="50000" fill="hold">
                                          <p:stCondLst>
                                            <p:cond delay="676"/>
                                          </p:stCondLst>
                                        </p:cTn>
                                        <p:tgtEl>
                                          <p:spTgt spid="6148"/>
                                        </p:tgtEl>
                                      </p:cBhvr>
                                      <p:to x="100000" y="100000"/>
                                    </p:animScale>
                                    <p:animScale>
                                      <p:cBhvr additive="repl">
                                        <p:cTn id="122" dur="26" fill="hold">
                                          <p:stCondLst>
                                            <p:cond delay="1312"/>
                                          </p:stCondLst>
                                        </p:cTn>
                                        <p:tgtEl>
                                          <p:spTgt spid="6148"/>
                                        </p:tgtEl>
                                      </p:cBhvr>
                                      <p:to x="100000" y="80000"/>
                                    </p:animScale>
                                    <p:animScale>
                                      <p:cBhvr additive="repl">
                                        <p:cTn id="123" dur="166" decel="50000" fill="hold">
                                          <p:stCondLst>
                                            <p:cond delay="1338"/>
                                          </p:stCondLst>
                                        </p:cTn>
                                        <p:tgtEl>
                                          <p:spTgt spid="6148"/>
                                        </p:tgtEl>
                                      </p:cBhvr>
                                      <p:to x="100000" y="100000"/>
                                    </p:animScale>
                                    <p:animScale>
                                      <p:cBhvr additive="repl">
                                        <p:cTn id="124" dur="26" fill="hold">
                                          <p:stCondLst>
                                            <p:cond delay="1642"/>
                                          </p:stCondLst>
                                        </p:cTn>
                                        <p:tgtEl>
                                          <p:spTgt spid="6148"/>
                                        </p:tgtEl>
                                      </p:cBhvr>
                                      <p:to x="100000" y="90000"/>
                                    </p:animScale>
                                    <p:animScale>
                                      <p:cBhvr additive="repl">
                                        <p:cTn id="125" dur="166" decel="50000" fill="hold">
                                          <p:stCondLst>
                                            <p:cond delay="1668"/>
                                          </p:stCondLst>
                                        </p:cTn>
                                        <p:tgtEl>
                                          <p:spTgt spid="6148"/>
                                        </p:tgtEl>
                                      </p:cBhvr>
                                      <p:to x="100000" y="100000"/>
                                    </p:animScale>
                                    <p:animScale>
                                      <p:cBhvr additive="repl">
                                        <p:cTn id="126" dur="26" fill="hold">
                                          <p:stCondLst>
                                            <p:cond delay="1808"/>
                                          </p:stCondLst>
                                        </p:cTn>
                                        <p:tgtEl>
                                          <p:spTgt spid="6148"/>
                                        </p:tgtEl>
                                      </p:cBhvr>
                                      <p:to x="100000" y="95000"/>
                                    </p:animScale>
                                    <p:animScale>
                                      <p:cBhvr additive="repl">
                                        <p:cTn id="127" dur="166" decel="50000" fill="hold">
                                          <p:stCondLst>
                                            <p:cond delay="1834"/>
                                          </p:stCondLst>
                                        </p:cTn>
                                        <p:tgtEl>
                                          <p:spTgt spid="6148"/>
                                        </p:tgtEl>
                                      </p:cBhvr>
                                      <p:to x="100000" y="100000"/>
                                    </p:animScale>
                                  </p:childTnLst>
                                </p:cTn>
                              </p:par>
                            </p:childTnLst>
                          </p:cTn>
                        </p:par>
                        <p:par>
                          <p:cTn id="128" fill="hold">
                            <p:stCondLst>
                              <p:cond delay="2000"/>
                            </p:stCondLst>
                            <p:childTnLst>
                              <p:par>
                                <p:cTn id="129" presetID="2" presetClass="entr" presetSubtype="4" fill="hold" nodeType="afterEffect">
                                  <p:stCondLst>
                                    <p:cond delay="0"/>
                                  </p:stCondLst>
                                  <p:childTnLst>
                                    <p:set>
                                      <p:cBhvr additive="repl">
                                        <p:cTn id="130" dur="1" fill="hold">
                                          <p:stCondLst>
                                            <p:cond delay="0"/>
                                          </p:stCondLst>
                                        </p:cTn>
                                        <p:tgtEl>
                                          <p:spTgt spid="6151"/>
                                        </p:tgtEl>
                                        <p:attrNameLst>
                                          <p:attrName>style.visibility</p:attrName>
                                        </p:attrNameLst>
                                      </p:cBhvr>
                                      <p:to>
                                        <p:strVal val="visible"/>
                                      </p:to>
                                    </p:set>
                                    <p:anim calcmode="lin" valueType="num">
                                      <p:cBhvr additive="repl">
                                        <p:cTn id="131" dur="500" fill="hold"/>
                                        <p:tgtEl>
                                          <p:spTgt spid="6151"/>
                                        </p:tgtEl>
                                        <p:attrNameLst>
                                          <p:attrName>ppt_x</p:attrName>
                                        </p:attrNameLst>
                                      </p:cBhvr>
                                      <p:tavLst>
                                        <p:tav tm="0">
                                          <p:val>
                                            <p:strVal val="#ppt_x"/>
                                          </p:val>
                                        </p:tav>
                                        <p:tav tm="100000">
                                          <p:val>
                                            <p:strVal val="#ppt_x"/>
                                          </p:val>
                                        </p:tav>
                                      </p:tavLst>
                                    </p:anim>
                                    <p:anim calcmode="lin" valueType="num">
                                      <p:cBhvr additive="repl">
                                        <p:cTn id="132" dur="500" fill="hold"/>
                                        <p:tgtEl>
                                          <p:spTgt spid="6151"/>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additive="repl">
                                        <p:cTn id="134" dur="1" fill="hold">
                                          <p:stCondLst>
                                            <p:cond delay="0"/>
                                          </p:stCondLst>
                                        </p:cTn>
                                        <p:tgtEl>
                                          <p:spTgt spid="6154"/>
                                        </p:tgtEl>
                                        <p:attrNameLst>
                                          <p:attrName>style.visibility</p:attrName>
                                        </p:attrNameLst>
                                      </p:cBhvr>
                                      <p:to>
                                        <p:strVal val="visible"/>
                                      </p:to>
                                    </p:set>
                                    <p:anim calcmode="lin" valueType="num">
                                      <p:cBhvr additive="repl">
                                        <p:cTn id="135" dur="500" fill="hold"/>
                                        <p:tgtEl>
                                          <p:spTgt spid="6154"/>
                                        </p:tgtEl>
                                        <p:attrNameLst>
                                          <p:attrName>ppt_x</p:attrName>
                                        </p:attrNameLst>
                                      </p:cBhvr>
                                      <p:tavLst>
                                        <p:tav tm="0">
                                          <p:val>
                                            <p:strVal val="#ppt_x"/>
                                          </p:val>
                                        </p:tav>
                                        <p:tav tm="100000">
                                          <p:val>
                                            <p:strVal val="#ppt_x"/>
                                          </p:val>
                                        </p:tav>
                                      </p:tavLst>
                                    </p:anim>
                                    <p:anim calcmode="lin" valueType="num">
                                      <p:cBhvr additive="repl">
                                        <p:cTn id="136" dur="500" fill="hold"/>
                                        <p:tgtEl>
                                          <p:spTgt spid="6154"/>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additive="repl">
                                        <p:cTn id="138" dur="1" fill="hold">
                                          <p:stCondLst>
                                            <p:cond delay="0"/>
                                          </p:stCondLst>
                                        </p:cTn>
                                        <p:tgtEl>
                                          <p:spTgt spid="6161"/>
                                        </p:tgtEl>
                                        <p:attrNameLst>
                                          <p:attrName>style.visibility</p:attrName>
                                        </p:attrNameLst>
                                      </p:cBhvr>
                                      <p:to>
                                        <p:strVal val="visible"/>
                                      </p:to>
                                    </p:set>
                                    <p:anim calcmode="lin" valueType="num">
                                      <p:cBhvr additive="repl">
                                        <p:cTn id="139" dur="500" fill="hold"/>
                                        <p:tgtEl>
                                          <p:spTgt spid="6161"/>
                                        </p:tgtEl>
                                        <p:attrNameLst>
                                          <p:attrName>ppt_x</p:attrName>
                                        </p:attrNameLst>
                                      </p:cBhvr>
                                      <p:tavLst>
                                        <p:tav tm="0">
                                          <p:val>
                                            <p:strVal val="#ppt_x"/>
                                          </p:val>
                                        </p:tav>
                                        <p:tav tm="100000">
                                          <p:val>
                                            <p:strVal val="#ppt_x"/>
                                          </p:val>
                                        </p:tav>
                                      </p:tavLst>
                                    </p:anim>
                                    <p:anim calcmode="lin" valueType="num">
                                      <p:cBhvr additive="repl">
                                        <p:cTn id="140" dur="500" fill="hold"/>
                                        <p:tgtEl>
                                          <p:spTgt spid="6161"/>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nodeType="clickEffect">
                                  <p:stCondLst>
                                    <p:cond delay="0"/>
                                  </p:stCondLst>
                                  <p:childTnLst>
                                    <p:set>
                                      <p:cBhvr additive="repl">
                                        <p:cTn id="144" dur="1" fill="hold">
                                          <p:stCondLst>
                                            <p:cond delay="0"/>
                                          </p:stCondLst>
                                        </p:cTn>
                                        <p:tgtEl>
                                          <p:spTgt spid="6162"/>
                                        </p:tgtEl>
                                        <p:attrNameLst>
                                          <p:attrName>style.visibility</p:attrName>
                                        </p:attrNameLst>
                                      </p:cBhvr>
                                      <p:to>
                                        <p:strVal val="visible"/>
                                      </p:to>
                                    </p:set>
                                    <p:animEffect transition="in" filter="dissolve">
                                      <p:cBhvr additive="repl">
                                        <p:cTn id="145" dur="500"/>
                                        <p:tgtEl>
                                          <p:spTgt spid="6162"/>
                                        </p:tgtEl>
                                      </p:cBhvr>
                                    </p:animEffect>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3"/>
                                        </p:tgtEl>
                                        <p:attrNameLst>
                                          <p:attrName>style.visibility</p:attrName>
                                        </p:attrNameLst>
                                      </p:cBhvr>
                                      <p:to>
                                        <p:strVal val="visible"/>
                                      </p:to>
                                    </p:set>
                                    <p:animEffect transition="in" filter="wipe(down)">
                                      <p:cBhvr>
                                        <p:cTn id="150" dur="580">
                                          <p:stCondLst>
                                            <p:cond delay="0"/>
                                          </p:stCondLst>
                                        </p:cTn>
                                        <p:tgtEl>
                                          <p:spTgt spid="3"/>
                                        </p:tgtEl>
                                      </p:cBhvr>
                                    </p:animEffect>
                                    <p:anim calcmode="lin" valueType="num">
                                      <p:cBhvr>
                                        <p:cTn id="15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6" dur="26">
                                          <p:stCondLst>
                                            <p:cond delay="650"/>
                                          </p:stCondLst>
                                        </p:cTn>
                                        <p:tgtEl>
                                          <p:spTgt spid="3"/>
                                        </p:tgtEl>
                                      </p:cBhvr>
                                      <p:to x="100000" y="60000"/>
                                    </p:animScale>
                                    <p:animScale>
                                      <p:cBhvr>
                                        <p:cTn id="157" dur="166" decel="50000">
                                          <p:stCondLst>
                                            <p:cond delay="676"/>
                                          </p:stCondLst>
                                        </p:cTn>
                                        <p:tgtEl>
                                          <p:spTgt spid="3"/>
                                        </p:tgtEl>
                                      </p:cBhvr>
                                      <p:to x="100000" y="100000"/>
                                    </p:animScale>
                                    <p:animScale>
                                      <p:cBhvr>
                                        <p:cTn id="158" dur="26">
                                          <p:stCondLst>
                                            <p:cond delay="1312"/>
                                          </p:stCondLst>
                                        </p:cTn>
                                        <p:tgtEl>
                                          <p:spTgt spid="3"/>
                                        </p:tgtEl>
                                      </p:cBhvr>
                                      <p:to x="100000" y="80000"/>
                                    </p:animScale>
                                    <p:animScale>
                                      <p:cBhvr>
                                        <p:cTn id="159" dur="166" decel="50000">
                                          <p:stCondLst>
                                            <p:cond delay="1338"/>
                                          </p:stCondLst>
                                        </p:cTn>
                                        <p:tgtEl>
                                          <p:spTgt spid="3"/>
                                        </p:tgtEl>
                                      </p:cBhvr>
                                      <p:to x="100000" y="100000"/>
                                    </p:animScale>
                                    <p:animScale>
                                      <p:cBhvr>
                                        <p:cTn id="160" dur="26">
                                          <p:stCondLst>
                                            <p:cond delay="1642"/>
                                          </p:stCondLst>
                                        </p:cTn>
                                        <p:tgtEl>
                                          <p:spTgt spid="3"/>
                                        </p:tgtEl>
                                      </p:cBhvr>
                                      <p:to x="100000" y="90000"/>
                                    </p:animScale>
                                    <p:animScale>
                                      <p:cBhvr>
                                        <p:cTn id="161" dur="166" decel="50000">
                                          <p:stCondLst>
                                            <p:cond delay="1668"/>
                                          </p:stCondLst>
                                        </p:cTn>
                                        <p:tgtEl>
                                          <p:spTgt spid="3"/>
                                        </p:tgtEl>
                                      </p:cBhvr>
                                      <p:to x="100000" y="100000"/>
                                    </p:animScale>
                                    <p:animScale>
                                      <p:cBhvr>
                                        <p:cTn id="162" dur="26">
                                          <p:stCondLst>
                                            <p:cond delay="1808"/>
                                          </p:stCondLst>
                                        </p:cTn>
                                        <p:tgtEl>
                                          <p:spTgt spid="3"/>
                                        </p:tgtEl>
                                      </p:cBhvr>
                                      <p:to x="100000" y="95000"/>
                                    </p:animScale>
                                    <p:animScale>
                                      <p:cBhvr>
                                        <p:cTn id="16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Text Box 2"/>
          <p:cNvSpPr txBox="1"/>
          <p:nvPr/>
        </p:nvSpPr>
        <p:spPr>
          <a:xfrm>
            <a:off x="-36512" y="6524394"/>
            <a:ext cx="5257763" cy="494483"/>
          </a:xfrm>
          <a:prstGeom prst="rect">
            <a:avLst/>
          </a:prstGeom>
          <a:noFill/>
          <a:ln w="9525">
            <a:noFill/>
          </a:ln>
        </p:spPr>
        <p:txBody>
          <a:bodyPr wrap="none" lIns="90000" tIns="46800" rIns="90000" bIns="46800" anchor="t">
            <a:spAutoFit/>
          </a:bodyPr>
          <a:lstStyle/>
          <a:p>
            <a:pPr marL="0" marR="0" lvl="0" indent="0" algn="l" defTabSz="449580" rtl="0" eaLnBrk="1" fontAlgn="base" latinLnBrk="0" hangingPunct="1">
              <a:lnSpc>
                <a:spcPct val="100000"/>
              </a:lnSpc>
              <a:spcBef>
                <a:spcPct val="0"/>
              </a:spcBef>
              <a:spcAft>
                <a:spcPct val="0"/>
              </a:spcAft>
              <a:buClrTx/>
              <a:buSzPct val="100000"/>
              <a:buFontTx/>
              <a:buNone/>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defRPr/>
            </a:pPr>
            <a:r>
              <a:rPr kumimoji="0" lang="en-US" altLang="ja-JP" sz="1800" b="0" i="0" u="none" strike="noStrike" kern="1200" cap="none" spc="0" normalizeH="0" baseline="0" noProof="0" dirty="0">
                <a:ln>
                  <a:noFill/>
                </a:ln>
                <a:solidFill>
                  <a:srgbClr val="000000"/>
                </a:solidFill>
                <a:effectLst/>
                <a:uLnTx/>
                <a:uFillTx/>
                <a:latin typeface="Times New Roman, Times, serif"/>
                <a:ea typeface="ＭＳ Ｐゴシック" panose="020B0600070205080204" charset="-128"/>
                <a:cs typeface="+mn-cs"/>
                <a:hlinkClick r:id="rId3">
                  <a:extLst>
                    <a:ext uri="{A12FA001-AC4F-418D-AE19-62706E023703}">
                      <ahyp:hlinkClr xmlns:ahyp="http://schemas.microsoft.com/office/drawing/2018/hyperlinkcolor" val="tx"/>
                    </a:ext>
                  </a:extLst>
                </a:hlinkClick>
              </a:rPr>
              <a:t>http://www.polan.tokyo.jp/05_1f/pdf/01_20111125.pdf</a:t>
            </a:r>
            <a:endParaRPr kumimoji="1" lang="en-US" altLang="ja-JP" sz="1800" b="1"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pitchFamily="50" charset="-128"/>
              <a:cs typeface="+mn-cs"/>
            </a:endParaRPr>
          </a:p>
        </p:txBody>
      </p:sp>
      <p:pic>
        <p:nvPicPr>
          <p:cNvPr id="34820" name="Picture 3"/>
          <p:cNvPicPr>
            <a:picLocks noChangeAspect="1"/>
          </p:cNvPicPr>
          <p:nvPr/>
        </p:nvPicPr>
        <p:blipFill>
          <a:blip r:embed="rId4"/>
          <a:stretch>
            <a:fillRect/>
          </a:stretch>
        </p:blipFill>
        <p:spPr>
          <a:xfrm>
            <a:off x="246380" y="11113"/>
            <a:ext cx="4670425" cy="6597650"/>
          </a:xfrm>
          <a:prstGeom prst="rect">
            <a:avLst/>
          </a:prstGeom>
          <a:noFill/>
          <a:ln w="9525">
            <a:noFill/>
          </a:ln>
        </p:spPr>
      </p:pic>
      <p:sp>
        <p:nvSpPr>
          <p:cNvPr id="2" name="Text Box 1"/>
          <p:cNvSpPr txBox="1"/>
          <p:nvPr/>
        </p:nvSpPr>
        <p:spPr>
          <a:xfrm>
            <a:off x="5216670" y="3237944"/>
            <a:ext cx="3747818"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事故当日、政府は「原子力緊急事態宣言」を発令し、</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60</a:t>
            </a:r>
            <a:r>
              <a:rPr kumimoji="1" lang="ja-JP"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万</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Bq/</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㎡以上の汚染地から住民を強制避難させたが、それ以下の汚染地には、</a:t>
            </a:r>
            <a:r>
              <a:rPr kumimoji="1" lang="ja-JP"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人々を棄てた。</a:t>
            </a:r>
            <a:endParaRPr kumimoji="1" 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endParaRPr>
          </a:p>
        </p:txBody>
      </p:sp>
      <p:sp>
        <p:nvSpPr>
          <p:cNvPr id="4" name="テキスト ボックス 3">
            <a:extLst>
              <a:ext uri="{FF2B5EF4-FFF2-40B4-BE49-F238E27FC236}">
                <a16:creationId xmlns:a16="http://schemas.microsoft.com/office/drawing/2014/main" id="{5C13D5B8-9C0E-4DB7-9D29-15A3AD78B580}"/>
              </a:ext>
            </a:extLst>
          </p:cNvPr>
          <p:cNvSpPr txBox="1"/>
          <p:nvPr/>
        </p:nvSpPr>
        <p:spPr>
          <a:xfrm>
            <a:off x="5213221" y="44624"/>
            <a:ext cx="3744416" cy="31700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福島県の東半分を中心にして、栃木県、群馬県の北半分、さらに、宮城県と茨城県の南部・北部、千葉県の北部、岩手県、新潟県、埼玉県と東京都の一部地域など、面積で言うと約</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1</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万</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4000</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㎢の大地が、放射線管理区域（</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4</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万</a:t>
            </a:r>
            <a:r>
              <a:rPr kumimoji="1" lang="en-US" altLang="ja-JP" sz="2000" b="0" i="0" u="none" strike="noStrike" kern="1200" cap="none" spc="0" normalizeH="0" baseline="0" noProof="0" dirty="0" err="1">
                <a:ln>
                  <a:noFill/>
                </a:ln>
                <a:solidFill>
                  <a:srgbClr val="000000"/>
                </a:solidFill>
                <a:effectLst/>
                <a:uLnTx/>
                <a:uFillTx/>
                <a:latin typeface="HG正楷書体-PRO" panose="03000600000000000000" pitchFamily="66" charset="-128"/>
                <a:ea typeface="HG正楷書体-PRO" panose="03000600000000000000" pitchFamily="66" charset="-128"/>
                <a:cs typeface="+mn-cs"/>
              </a:rPr>
              <a:t>Bq</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mn-cs"/>
              </a:rPr>
              <a:t>を超える区域）にしなければならない汚染を受けた。</a:t>
            </a:r>
          </a:p>
        </p:txBody>
      </p:sp>
      <p:sp>
        <p:nvSpPr>
          <p:cNvPr id="3" name="Text Box 1">
            <a:extLst>
              <a:ext uri="{FF2B5EF4-FFF2-40B4-BE49-F238E27FC236}">
                <a16:creationId xmlns:a16="http://schemas.microsoft.com/office/drawing/2014/main" id="{D140A55D-388F-0862-E290-1FD4E288A38D}"/>
              </a:ext>
            </a:extLst>
          </p:cNvPr>
          <p:cNvSpPr txBox="1"/>
          <p:nvPr/>
        </p:nvSpPr>
        <p:spPr>
          <a:xfrm>
            <a:off x="5220072" y="4912909"/>
            <a:ext cx="3744416"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汚染の主成分であるセシウム</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137</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の半減期は</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30</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年。</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100</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年経つと汚染は</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10</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分の</a:t>
            </a:r>
            <a:r>
              <a:rPr kumimoji="1" lang="en-US" altLang="ja-JP"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1</a:t>
            </a:r>
            <a:r>
              <a:rPr kumimoji="1" lang="ja-JP" alt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になる。それでも放射線管理区域に指定しなければならない汚染地は残る。</a:t>
            </a:r>
            <a:endParaRPr kumimoji="1" lang="en-US" sz="20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ＭＳ Ｐゴシック" panose="020B0600070205080204" pitchFamily="48" charset="-128"/>
            </a:endParaRPr>
          </a:p>
        </p:txBody>
      </p:sp>
    </p:spTree>
    <p:extLst>
      <p:ext uri="{BB962C8B-B14F-4D97-AF65-F5344CB8AC3E}">
        <p14:creationId xmlns:p14="http://schemas.microsoft.com/office/powerpoint/2010/main" val="107937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3" name="Text Box 3">
            <a:extLst>
              <a:ext uri="{FF2B5EF4-FFF2-40B4-BE49-F238E27FC236}">
                <a16:creationId xmlns:a16="http://schemas.microsoft.com/office/drawing/2014/main" id="{A3632466-6B35-485D-A00B-A4D28936DDC2}"/>
              </a:ext>
            </a:extLst>
          </p:cNvPr>
          <p:cNvSpPr txBox="1">
            <a:spLocks noChangeArrowheads="1"/>
          </p:cNvSpPr>
          <p:nvPr/>
        </p:nvSpPr>
        <p:spPr bwMode="auto">
          <a:xfrm>
            <a:off x="342718" y="2132856"/>
            <a:ext cx="8785450"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日本では、一般人は１年間に１ミリシーベルト以上の被曝をさせてはいけないという法律がある。</a:t>
            </a:r>
          </a:p>
        </p:txBody>
      </p:sp>
      <p:sp>
        <p:nvSpPr>
          <p:cNvPr id="20484" name="Text Box 4">
            <a:extLst>
              <a:ext uri="{FF2B5EF4-FFF2-40B4-BE49-F238E27FC236}">
                <a16:creationId xmlns:a16="http://schemas.microsoft.com/office/drawing/2014/main" id="{196BE723-DE53-44AF-A936-C22372B2A35B}"/>
              </a:ext>
            </a:extLst>
          </p:cNvPr>
          <p:cNvSpPr txBox="1">
            <a:spLocks noChangeArrowheads="1"/>
          </p:cNvSpPr>
          <p:nvPr/>
        </p:nvSpPr>
        <p:spPr bwMode="auto">
          <a:xfrm>
            <a:off x="340128" y="3068960"/>
            <a:ext cx="8748712" cy="771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放射線管理区域から、１ｍ</a:t>
            </a:r>
            <a:r>
              <a:rPr kumimoji="0" lang="ja-JP" altLang="ja-JP" sz="2200" b="0" i="0" u="none" strike="noStrike" kern="1200" cap="none" spc="0" normalizeH="0" baseline="3000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２</a:t>
            </a: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あたり４万ベクレルを超えて放射能で汚れたものを管理区域外に持ち出してはならないという法律もあ</a:t>
            </a:r>
            <a:r>
              <a:rPr kumimoji="0" lang="ja-JP" altLang="en-US"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る</a:t>
            </a: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a:t>
            </a:r>
          </a:p>
        </p:txBody>
      </p:sp>
      <p:sp>
        <p:nvSpPr>
          <p:cNvPr id="20485" name="Text Box 5">
            <a:extLst>
              <a:ext uri="{FF2B5EF4-FFF2-40B4-BE49-F238E27FC236}">
                <a16:creationId xmlns:a16="http://schemas.microsoft.com/office/drawing/2014/main" id="{8434BF96-88FE-436A-A06B-90C057620DBD}"/>
              </a:ext>
            </a:extLst>
          </p:cNvPr>
          <p:cNvSpPr txBox="1">
            <a:spLocks noChangeArrowheads="1"/>
          </p:cNvSpPr>
          <p:nvPr/>
        </p:nvSpPr>
        <p:spPr bwMode="auto">
          <a:xfrm>
            <a:off x="352709" y="4149080"/>
            <a:ext cx="8611779"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en-US"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フクシマ</a:t>
            </a: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事故を引き起こした最大の犯罪者は政府</a:t>
            </a:r>
            <a:r>
              <a:rPr kumimoji="0" lang="ja-JP" altLang="en-US"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a:t>
            </a: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その政府は、緊急事態を理由に、特措法を乱発して、事故から</a:t>
            </a:r>
            <a:r>
              <a:rPr kumimoji="0" lang="ja-JP" altLang="en-US"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１</a:t>
            </a:r>
            <a:r>
              <a:rPr kumimoji="0" lang="en-US"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2</a:t>
            </a: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年</a:t>
            </a:r>
            <a:r>
              <a:rPr kumimoji="0" lang="ja-JP" altLang="en-US"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近く経とうとする</a:t>
            </a: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今も、</a:t>
            </a:r>
            <a:r>
              <a:rPr kumimoji="0" lang="ja-JP" altLang="en-US"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「放射線管理区域」に被害者を</a:t>
            </a: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棄</a:t>
            </a:r>
            <a:r>
              <a:rPr kumimoji="0" lang="ja-JP" altLang="en-US"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て</a:t>
            </a: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続けている。</a:t>
            </a:r>
          </a:p>
        </p:txBody>
      </p:sp>
      <p:sp>
        <p:nvSpPr>
          <p:cNvPr id="20486" name="Text Box 6">
            <a:extLst>
              <a:ext uri="{FF2B5EF4-FFF2-40B4-BE49-F238E27FC236}">
                <a16:creationId xmlns:a16="http://schemas.microsoft.com/office/drawing/2014/main" id="{998A9D66-50CB-4B50-BACE-33EF5A73FDC7}"/>
              </a:ext>
            </a:extLst>
          </p:cNvPr>
          <p:cNvSpPr txBox="1">
            <a:spLocks noChangeArrowheads="1"/>
          </p:cNvSpPr>
          <p:nvPr/>
        </p:nvSpPr>
        <p:spPr bwMode="auto">
          <a:xfrm>
            <a:off x="1531938" y="115888"/>
            <a:ext cx="7199312"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ja-JP" altLang="en-US" sz="3600" b="0" i="0" u="none" strike="noStrike" kern="1200" cap="none" spc="0" normalizeH="0" baseline="0" noProof="0">
              <a:ln>
                <a:noFill/>
              </a:ln>
              <a:solidFill>
                <a:srgbClr val="FFFFFF"/>
              </a:solidFill>
              <a:effectLst/>
              <a:uLnTx/>
              <a:uFillTx/>
              <a:latin typeface="HG正楷書体-PRO" panose="03000600000000000000" pitchFamily="66" charset="-128"/>
              <a:ea typeface="HG正楷書体-PRO" panose="03000600000000000000" pitchFamily="66" charset="-128"/>
            </a:endParaRPr>
          </a:p>
        </p:txBody>
      </p:sp>
      <p:sp>
        <p:nvSpPr>
          <p:cNvPr id="20487" name="Text Box 7">
            <a:extLst>
              <a:ext uri="{FF2B5EF4-FFF2-40B4-BE49-F238E27FC236}">
                <a16:creationId xmlns:a16="http://schemas.microsoft.com/office/drawing/2014/main" id="{0FB8978C-1D0F-4E9C-99D0-11D7B451D4F5}"/>
              </a:ext>
            </a:extLst>
          </p:cNvPr>
          <p:cNvSpPr txBox="1">
            <a:spLocks noChangeArrowheads="1"/>
          </p:cNvSpPr>
          <p:nvPr/>
        </p:nvSpPr>
        <p:spPr bwMode="auto">
          <a:xfrm>
            <a:off x="1655763" y="115888"/>
            <a:ext cx="6804025" cy="164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ja-JP" sz="5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解除できない</a:t>
            </a:r>
            <a:br>
              <a:rPr kumimoji="0" lang="en-US" altLang="ja-JP" sz="5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br>
            <a:r>
              <a:rPr kumimoji="0" lang="ja-JP" altLang="ja-JP" sz="54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原子力緊急事態宣言</a:t>
            </a:r>
          </a:p>
        </p:txBody>
      </p:sp>
      <p:sp>
        <p:nvSpPr>
          <p:cNvPr id="20488" name="Text Box 8">
            <a:extLst>
              <a:ext uri="{FF2B5EF4-FFF2-40B4-BE49-F238E27FC236}">
                <a16:creationId xmlns:a16="http://schemas.microsoft.com/office/drawing/2014/main" id="{B23F281E-591F-46AD-8ABC-3F8E6D02495F}"/>
              </a:ext>
            </a:extLst>
          </p:cNvPr>
          <p:cNvSpPr txBox="1">
            <a:spLocks noChangeArrowheads="1"/>
          </p:cNvSpPr>
          <p:nvPr/>
        </p:nvSpPr>
        <p:spPr bwMode="auto">
          <a:xfrm>
            <a:off x="352709" y="5589240"/>
            <a:ext cx="8611779"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FFFFFF"/>
                </a:solidFill>
                <a:latin typeface="Tahoma" panose="020B060403050404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ja-JP" sz="2200" b="0" i="0" u="none" strike="noStrike" kern="1200" cap="none" spc="0" normalizeH="0" baseline="0" noProof="0" dirty="0">
                <a:ln>
                  <a:noFill/>
                </a:ln>
                <a:solidFill>
                  <a:srgbClr val="00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大地を汚染している主成分はセシウム137で、その半減期は30年。100年たっても、汚染は10分の1にしかならない。</a:t>
            </a:r>
            <a:r>
              <a:rPr kumimoji="0" lang="ja-JP" altLang="ja-JP" sz="2200" b="0" i="0" u="none" strike="noStrike" kern="1200" cap="none" spc="0" normalizeH="0" baseline="0" noProof="0" dirty="0">
                <a:ln>
                  <a:noFill/>
                </a:ln>
                <a:solidFill>
                  <a:srgbClr val="FF0000"/>
                </a:solidFill>
                <a:effectLst/>
                <a:uLnTx/>
                <a:uFillTx/>
                <a:latin typeface="HG正楷書体-PRO" panose="03000600000000000000" pitchFamily="66" charset="-128"/>
                <a:ea typeface="HG正楷書体-PRO" panose="03000600000000000000" pitchFamily="66" charset="-128"/>
                <a:cs typeface="HG正楷書体-PRO" panose="03000600000000000000" pitchFamily="66" charset="-128"/>
              </a:rPr>
              <a:t>日本は今後100年以上、原子力緊急事態宣言下にあり続ける。</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ppt_x"/>
                                          </p:val>
                                        </p:tav>
                                        <p:tav tm="100000">
                                          <p:val>
                                            <p:strVal val="#ppt_x"/>
                                          </p:val>
                                        </p:tav>
                                      </p:tavLst>
                                    </p:anim>
                                    <p:anim calcmode="lin" valueType="num">
                                      <p:cBhvr additive="base">
                                        <p:cTn id="14"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ppt_x"/>
                                          </p:val>
                                        </p:tav>
                                        <p:tav tm="100000">
                                          <p:val>
                                            <p:strVal val="#ppt_x"/>
                                          </p:val>
                                        </p:tav>
                                      </p:tavLst>
                                    </p:anim>
                                    <p:anim calcmode="lin" valueType="num">
                                      <p:cBhvr additive="base">
                                        <p:cTn id="20"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additive="repl">
                                        <p:cTn id="24" dur="1" fill="hold">
                                          <p:stCondLst>
                                            <p:cond delay="0"/>
                                          </p:stCondLst>
                                        </p:cTn>
                                        <p:tgtEl>
                                          <p:spTgt spid="20488"/>
                                        </p:tgtEl>
                                        <p:attrNameLst>
                                          <p:attrName>style.visibility</p:attrName>
                                        </p:attrNameLst>
                                      </p:cBhvr>
                                      <p:to>
                                        <p:strVal val="visible"/>
                                      </p:to>
                                    </p:set>
                                    <p:anim calcmode="lin" valueType="num">
                                      <p:cBhvr additive="repl">
                                        <p:cTn id="25" dur="5000" fill="hold"/>
                                        <p:tgtEl>
                                          <p:spTgt spid="20488"/>
                                        </p:tgtEl>
                                        <p:attrNameLst>
                                          <p:attrName>ppt_x</p:attrName>
                                        </p:attrNameLst>
                                      </p:cBhvr>
                                      <p:tavLst>
                                        <p:tav>
                                          <p:val>
                                            <p:strVal val="#ppt_x"/>
                                          </p:val>
                                        </p:tav>
                                        <p:tav>
                                          <p:val>
                                            <p:strVal val="#ppt_x"/>
                                          </p:val>
                                        </p:tav>
                                      </p:tavLst>
                                    </p:anim>
                                    <p:anim calcmode="lin" valueType="num">
                                      <p:cBhvr additive="repl">
                                        <p:cTn id="26" dur="5000" fill="hold"/>
                                        <p:tgtEl>
                                          <p:spTgt spid="20488"/>
                                        </p:tgtEl>
                                        <p:attrNameLst>
                                          <p:attrName>ppt_y</p:attrName>
                                        </p:attrNameLst>
                                      </p:cBhvr>
                                      <p:tavLst>
                                        <p:tav>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 name="Picture 36" descr="許容量"/>
          <p:cNvPicPr>
            <a:picLocks noChangeAspect="1"/>
          </p:cNvPicPr>
          <p:nvPr/>
        </p:nvPicPr>
        <p:blipFill>
          <a:blip r:embed="rId2"/>
          <a:srcRect l="2609" t="17626" r="12535" b="28681"/>
          <a:stretch>
            <a:fillRect/>
          </a:stretch>
        </p:blipFill>
        <p:spPr>
          <a:xfrm>
            <a:off x="-38823" y="863601"/>
            <a:ext cx="6095097" cy="5396719"/>
          </a:xfrm>
          <a:prstGeom prst="rect">
            <a:avLst/>
          </a:prstGeom>
        </p:spPr>
      </p:pic>
      <p:pic>
        <p:nvPicPr>
          <p:cNvPr id="37" name="Picture 36" descr="許容量"/>
          <p:cNvPicPr>
            <a:picLocks noChangeAspect="1"/>
          </p:cNvPicPr>
          <p:nvPr/>
        </p:nvPicPr>
        <p:blipFill>
          <a:blip r:embed="rId2"/>
          <a:srcRect l="2609" t="17626" r="12535" b="28681"/>
          <a:stretch>
            <a:fillRect/>
          </a:stretch>
        </p:blipFill>
        <p:spPr>
          <a:xfrm>
            <a:off x="-18714" y="979373"/>
            <a:ext cx="6095097" cy="5396719"/>
          </a:xfrm>
          <a:prstGeom prst="rect">
            <a:avLst/>
          </a:prstGeom>
        </p:spPr>
      </p:pic>
      <p:sp>
        <p:nvSpPr>
          <p:cNvPr id="4" name="Text Box 3"/>
          <p:cNvSpPr txBox="1"/>
          <p:nvPr/>
        </p:nvSpPr>
        <p:spPr>
          <a:xfrm>
            <a:off x="2573434" y="6410960"/>
            <a:ext cx="1402080" cy="460375"/>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ja-JP" altLang="en-US" sz="24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西暦年度</a:t>
            </a:r>
          </a:p>
        </p:txBody>
      </p:sp>
      <p:sp>
        <p:nvSpPr>
          <p:cNvPr id="5" name="Text Box 4"/>
          <p:cNvSpPr txBox="1"/>
          <p:nvPr/>
        </p:nvSpPr>
        <p:spPr>
          <a:xfrm>
            <a:off x="10038" y="217805"/>
            <a:ext cx="3166745" cy="829945"/>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ja-JP" altLang="en-US" sz="24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いわゆる被曝の許容量</a:t>
            </a:r>
          </a:p>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ja-JP" altLang="en-US" sz="24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［ミリシーベルト／年］</a:t>
            </a:r>
          </a:p>
        </p:txBody>
      </p:sp>
      <p:sp>
        <p:nvSpPr>
          <p:cNvPr id="6" name="Oval 5"/>
          <p:cNvSpPr/>
          <p:nvPr/>
        </p:nvSpPr>
        <p:spPr>
          <a:xfrm>
            <a:off x="1350424" y="149352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8" name="Oval 7"/>
          <p:cNvSpPr/>
          <p:nvPr/>
        </p:nvSpPr>
        <p:spPr>
          <a:xfrm>
            <a:off x="2188624" y="259842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9" name="Oval 8"/>
          <p:cNvSpPr/>
          <p:nvPr/>
        </p:nvSpPr>
        <p:spPr>
          <a:xfrm>
            <a:off x="2404524" y="259207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0" name="Oval 9"/>
          <p:cNvSpPr/>
          <p:nvPr/>
        </p:nvSpPr>
        <p:spPr>
          <a:xfrm>
            <a:off x="2531524" y="258572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1" name="Oval 10"/>
          <p:cNvSpPr/>
          <p:nvPr/>
        </p:nvSpPr>
        <p:spPr>
          <a:xfrm>
            <a:off x="2648999" y="2817495"/>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2" name="Oval 11"/>
          <p:cNvSpPr/>
          <p:nvPr/>
        </p:nvSpPr>
        <p:spPr>
          <a:xfrm>
            <a:off x="3103024" y="307594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3" name="Oval 12"/>
          <p:cNvSpPr/>
          <p:nvPr/>
        </p:nvSpPr>
        <p:spPr>
          <a:xfrm>
            <a:off x="3237644" y="306832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4" name="Oval 13"/>
          <p:cNvSpPr/>
          <p:nvPr/>
        </p:nvSpPr>
        <p:spPr>
          <a:xfrm>
            <a:off x="3395124" y="336042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5" name="Oval 14"/>
          <p:cNvSpPr/>
          <p:nvPr/>
        </p:nvSpPr>
        <p:spPr>
          <a:xfrm>
            <a:off x="3528474" y="336042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6" name="Oval 15"/>
          <p:cNvSpPr/>
          <p:nvPr/>
        </p:nvSpPr>
        <p:spPr>
          <a:xfrm>
            <a:off x="4093624" y="336042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7" name="Oval 16"/>
          <p:cNvSpPr/>
          <p:nvPr/>
        </p:nvSpPr>
        <p:spPr>
          <a:xfrm>
            <a:off x="4493674" y="374777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8" name="Oval 17"/>
          <p:cNvSpPr/>
          <p:nvPr/>
        </p:nvSpPr>
        <p:spPr>
          <a:xfrm>
            <a:off x="4592099" y="365887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19" name="Oval 18"/>
          <p:cNvSpPr/>
          <p:nvPr/>
        </p:nvSpPr>
        <p:spPr>
          <a:xfrm>
            <a:off x="1064674" y="440817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20" name="Text Box 19"/>
          <p:cNvSpPr txBox="1"/>
          <p:nvPr/>
        </p:nvSpPr>
        <p:spPr>
          <a:xfrm>
            <a:off x="1311689" y="4292600"/>
            <a:ext cx="868680" cy="368300"/>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ja-JP" altLang="en-US" sz="1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職業人</a:t>
            </a:r>
          </a:p>
        </p:txBody>
      </p:sp>
      <p:sp>
        <p:nvSpPr>
          <p:cNvPr id="24" name="Oval 23"/>
          <p:cNvSpPr/>
          <p:nvPr/>
        </p:nvSpPr>
        <p:spPr>
          <a:xfrm>
            <a:off x="4093624" y="4058920"/>
            <a:ext cx="161925" cy="161925"/>
          </a:xfrm>
          <a:prstGeom prst="ellipse">
            <a:avLst/>
          </a:prstGeom>
          <a:gradFill>
            <a:gsLst>
              <a:gs pos="0">
                <a:srgbClr val="FE4444"/>
              </a:gs>
              <a:gs pos="100000">
                <a:srgbClr val="832B2B"/>
              </a:gs>
            </a:gsLst>
            <a:lin ang="5400000" scaled="0"/>
          </a:gra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25" name="Oval 24"/>
          <p:cNvSpPr/>
          <p:nvPr/>
        </p:nvSpPr>
        <p:spPr>
          <a:xfrm>
            <a:off x="4398424" y="4525010"/>
            <a:ext cx="161925" cy="161925"/>
          </a:xfrm>
          <a:prstGeom prst="ellipse">
            <a:avLst/>
          </a:prstGeom>
          <a:gradFill>
            <a:gsLst>
              <a:gs pos="0">
                <a:srgbClr val="FE4444"/>
              </a:gs>
              <a:gs pos="100000">
                <a:srgbClr val="832B2B"/>
              </a:gs>
            </a:gsLst>
            <a:lin ang="5400000" scaled="0"/>
          </a:gra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26" name="Oval 25"/>
          <p:cNvSpPr/>
          <p:nvPr/>
        </p:nvSpPr>
        <p:spPr>
          <a:xfrm>
            <a:off x="3655474" y="3354070"/>
            <a:ext cx="161925" cy="161925"/>
          </a:xfrm>
          <a:prstGeom prst="ellipse">
            <a:avLst/>
          </a:prstGeom>
          <a:solidFill>
            <a:schemeClr val="tx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27" name="Diamond 26"/>
          <p:cNvSpPr/>
          <p:nvPr/>
        </p:nvSpPr>
        <p:spPr>
          <a:xfrm>
            <a:off x="3375439" y="4349115"/>
            <a:ext cx="182245" cy="182245"/>
          </a:xfrm>
          <a:prstGeom prst="diamond">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28" name="Diamond 27"/>
          <p:cNvSpPr/>
          <p:nvPr/>
        </p:nvSpPr>
        <p:spPr>
          <a:xfrm>
            <a:off x="3521287" y="4375785"/>
            <a:ext cx="195580" cy="167640"/>
          </a:xfrm>
          <a:prstGeom prst="diamond">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29" name="Diamond 28"/>
          <p:cNvSpPr/>
          <p:nvPr/>
        </p:nvSpPr>
        <p:spPr>
          <a:xfrm>
            <a:off x="3621819" y="4375785"/>
            <a:ext cx="195580" cy="167640"/>
          </a:xfrm>
          <a:prstGeom prst="diamond">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30" name="Oval 29"/>
          <p:cNvSpPr/>
          <p:nvPr/>
        </p:nvSpPr>
        <p:spPr>
          <a:xfrm>
            <a:off x="4455574" y="4757420"/>
            <a:ext cx="161925" cy="161925"/>
          </a:xfrm>
          <a:prstGeom prst="ellipse">
            <a:avLst/>
          </a:prstGeom>
          <a:gradFill>
            <a:gsLst>
              <a:gs pos="0">
                <a:srgbClr val="FE4444"/>
              </a:gs>
              <a:gs pos="100000">
                <a:srgbClr val="832B2B"/>
              </a:gs>
            </a:gsLst>
            <a:lin ang="5400000" scaled="0"/>
          </a:gra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31" name="Oval 30"/>
          <p:cNvSpPr/>
          <p:nvPr/>
        </p:nvSpPr>
        <p:spPr>
          <a:xfrm>
            <a:off x="4598449" y="4531360"/>
            <a:ext cx="161925" cy="161925"/>
          </a:xfrm>
          <a:prstGeom prst="ellipse">
            <a:avLst/>
          </a:prstGeom>
          <a:gradFill>
            <a:gsLst>
              <a:gs pos="0">
                <a:srgbClr val="FE4444"/>
              </a:gs>
              <a:gs pos="100000">
                <a:srgbClr val="832B2B"/>
              </a:gs>
            </a:gsLst>
            <a:lin ang="5400000" scaled="0"/>
          </a:gra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32" name="Oval 31"/>
          <p:cNvSpPr/>
          <p:nvPr/>
        </p:nvSpPr>
        <p:spPr>
          <a:xfrm>
            <a:off x="1064674" y="4674870"/>
            <a:ext cx="161925" cy="161925"/>
          </a:xfrm>
          <a:prstGeom prst="ellipse">
            <a:avLst/>
          </a:prstGeom>
          <a:gradFill>
            <a:gsLst>
              <a:gs pos="0">
                <a:srgbClr val="FE4444"/>
              </a:gs>
              <a:gs pos="100000">
                <a:srgbClr val="832B2B"/>
              </a:gs>
            </a:gsLst>
            <a:lin ang="5400000" scaled="0"/>
          </a:gra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33" name="Text Box 32"/>
          <p:cNvSpPr txBox="1"/>
          <p:nvPr/>
        </p:nvSpPr>
        <p:spPr>
          <a:xfrm>
            <a:off x="1305339" y="4559300"/>
            <a:ext cx="1783080" cy="368300"/>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ja-JP" altLang="en-US" sz="1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一般公衆（個人）</a:t>
            </a:r>
          </a:p>
        </p:txBody>
      </p:sp>
      <p:sp>
        <p:nvSpPr>
          <p:cNvPr id="34" name="Diamond 33"/>
          <p:cNvSpPr/>
          <p:nvPr/>
        </p:nvSpPr>
        <p:spPr>
          <a:xfrm>
            <a:off x="1051339" y="4946015"/>
            <a:ext cx="182245" cy="182245"/>
          </a:xfrm>
          <a:prstGeom prst="diamond">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35" name="Text Box 34"/>
          <p:cNvSpPr txBox="1"/>
          <p:nvPr/>
        </p:nvSpPr>
        <p:spPr>
          <a:xfrm>
            <a:off x="1298989" y="4864100"/>
            <a:ext cx="1783080" cy="368300"/>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ja-JP" altLang="en-US" sz="1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一般公衆（集団）</a:t>
            </a:r>
          </a:p>
        </p:txBody>
      </p:sp>
      <p:sp>
        <p:nvSpPr>
          <p:cNvPr id="38" name="Oval 37"/>
          <p:cNvSpPr/>
          <p:nvPr/>
        </p:nvSpPr>
        <p:spPr>
          <a:xfrm>
            <a:off x="3399569" y="4065270"/>
            <a:ext cx="161925" cy="161925"/>
          </a:xfrm>
          <a:prstGeom prst="ellipse">
            <a:avLst/>
          </a:prstGeom>
          <a:gradFill>
            <a:gsLst>
              <a:gs pos="0">
                <a:srgbClr val="FE4444"/>
              </a:gs>
              <a:gs pos="100000">
                <a:srgbClr val="832B2B"/>
              </a:gs>
            </a:gsLst>
            <a:lin ang="5400000" scaled="0"/>
          </a:gra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39" name="Oval 38"/>
          <p:cNvSpPr/>
          <p:nvPr/>
        </p:nvSpPr>
        <p:spPr>
          <a:xfrm>
            <a:off x="3557684" y="4058920"/>
            <a:ext cx="159259" cy="161925"/>
          </a:xfrm>
          <a:prstGeom prst="ellipse">
            <a:avLst/>
          </a:prstGeom>
          <a:gradFill>
            <a:gsLst>
              <a:gs pos="0">
                <a:srgbClr val="FE4444"/>
              </a:gs>
              <a:gs pos="100000">
                <a:srgbClr val="832B2B"/>
              </a:gs>
            </a:gsLst>
            <a:lin ang="5400000" scaled="0"/>
          </a:gra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23" name="Oval 22"/>
          <p:cNvSpPr/>
          <p:nvPr/>
        </p:nvSpPr>
        <p:spPr>
          <a:xfrm>
            <a:off x="3655474" y="4065270"/>
            <a:ext cx="161925" cy="161925"/>
          </a:xfrm>
          <a:prstGeom prst="ellipse">
            <a:avLst/>
          </a:prstGeom>
          <a:gradFill>
            <a:gsLst>
              <a:gs pos="0">
                <a:srgbClr val="FE4444"/>
              </a:gs>
              <a:gs pos="100000">
                <a:srgbClr val="832B2B"/>
              </a:gs>
            </a:gsLst>
            <a:lin ang="5400000" scaled="0"/>
          </a:gra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40" name="Isosceles Triangle 39"/>
          <p:cNvSpPr/>
          <p:nvPr/>
        </p:nvSpPr>
        <p:spPr>
          <a:xfrm>
            <a:off x="3544782" y="4653280"/>
            <a:ext cx="172085" cy="148590"/>
          </a:xfrm>
          <a:prstGeom prst="triangle">
            <a:avLst/>
          </a:prstGeom>
          <a:solidFill>
            <a:schemeClr val="tx2"/>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41" name="Isosceles Triangle 40"/>
          <p:cNvSpPr/>
          <p:nvPr/>
        </p:nvSpPr>
        <p:spPr>
          <a:xfrm>
            <a:off x="4039014" y="5402580"/>
            <a:ext cx="172085" cy="148590"/>
          </a:xfrm>
          <a:prstGeom prst="triangle">
            <a:avLst/>
          </a:prstGeom>
          <a:solidFill>
            <a:schemeClr val="tx2"/>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42" name="Isosceles Triangle 41"/>
          <p:cNvSpPr/>
          <p:nvPr/>
        </p:nvSpPr>
        <p:spPr>
          <a:xfrm>
            <a:off x="4121564" y="4951730"/>
            <a:ext cx="172085" cy="148590"/>
          </a:xfrm>
          <a:prstGeom prst="triangle">
            <a:avLst/>
          </a:prstGeom>
          <a:solidFill>
            <a:schemeClr val="tx2"/>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43" name="Isosceles Triangle 42"/>
          <p:cNvSpPr/>
          <p:nvPr/>
        </p:nvSpPr>
        <p:spPr>
          <a:xfrm>
            <a:off x="1054514" y="5440680"/>
            <a:ext cx="172085" cy="148590"/>
          </a:xfrm>
          <a:prstGeom prst="triangle">
            <a:avLst/>
          </a:prstGeom>
          <a:solidFill>
            <a:schemeClr val="tx2"/>
          </a:soli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44" name="Text Box 43"/>
          <p:cNvSpPr txBox="1"/>
          <p:nvPr/>
        </p:nvSpPr>
        <p:spPr>
          <a:xfrm>
            <a:off x="1286289" y="5335905"/>
            <a:ext cx="2240280" cy="645160"/>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ja-JP" altLang="en-US" sz="1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一般公衆</a:t>
            </a:r>
          </a:p>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ja-JP" altLang="en-US" sz="1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（原子力利用寄与分）</a:t>
            </a:r>
          </a:p>
        </p:txBody>
      </p:sp>
      <p:sp>
        <p:nvSpPr>
          <p:cNvPr id="45" name="Oval 44"/>
          <p:cNvSpPr/>
          <p:nvPr/>
        </p:nvSpPr>
        <p:spPr>
          <a:xfrm>
            <a:off x="5355222" y="3680460"/>
            <a:ext cx="161925" cy="161925"/>
          </a:xfrm>
          <a:prstGeom prst="ellipse">
            <a:avLst/>
          </a:prstGeom>
          <a:gradFill>
            <a:gsLst>
              <a:gs pos="0">
                <a:srgbClr val="FE4444"/>
              </a:gs>
              <a:gs pos="100000">
                <a:srgbClr val="832B2B"/>
              </a:gs>
            </a:gsLst>
            <a:lin ang="5400000" scaled="0"/>
          </a:gradFill>
          <a:ln w="9525" cap="flat" cmpd="sng" algn="ctr">
            <a:solidFill>
              <a:schemeClr val="tx1"/>
            </a:solidFill>
            <a:prstDash val="solid"/>
            <a:miter lim="800000"/>
            <a:headEnd type="none" w="med" len="med"/>
            <a:tailEnd type="none" w="med" len="med"/>
          </a:ln>
        </p:spPr>
        <p:txBody>
          <a:bodyPr vert="horz" wrap="non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cxnSp>
        <p:nvCxnSpPr>
          <p:cNvPr id="47" name="Straight Arrow Connector 46"/>
          <p:cNvCxnSpPr/>
          <p:nvPr/>
        </p:nvCxnSpPr>
        <p:spPr>
          <a:xfrm>
            <a:off x="1381539" y="1769745"/>
            <a:ext cx="3254375" cy="2154555"/>
          </a:xfrm>
          <a:prstGeom prst="straightConnector1">
            <a:avLst/>
          </a:prstGeom>
          <a:solidFill>
            <a:schemeClr val="accent1"/>
          </a:solidFill>
          <a:ln w="203200" cap="flat" cmpd="sng" algn="ctr">
            <a:solidFill>
              <a:schemeClr val="tx1">
                <a:alpha val="25000"/>
              </a:schemeClr>
            </a:solidFill>
            <a:prstDash val="solid"/>
            <a:miter lim="800000"/>
            <a:headEnd type="none" w="med" len="med"/>
            <a:tailEnd type="arrow" w="med" len="med"/>
          </a:ln>
        </p:spPr>
      </p:cxnSp>
      <p:cxnSp>
        <p:nvCxnSpPr>
          <p:cNvPr id="48" name="Straight Arrow Connector 47"/>
          <p:cNvCxnSpPr/>
          <p:nvPr/>
        </p:nvCxnSpPr>
        <p:spPr>
          <a:xfrm flipV="1">
            <a:off x="4755294" y="3879215"/>
            <a:ext cx="555625" cy="621665"/>
          </a:xfrm>
          <a:prstGeom prst="straightConnector1">
            <a:avLst/>
          </a:prstGeom>
          <a:solidFill>
            <a:schemeClr val="accent1"/>
          </a:solidFill>
          <a:ln w="127000" cap="flat" cmpd="sng" algn="ctr">
            <a:solidFill>
              <a:srgbClr val="FF0000"/>
            </a:solidFill>
            <a:prstDash val="solid"/>
            <a:miter lim="800000"/>
            <a:headEnd type="none" w="med" len="med"/>
            <a:tailEnd type="arrow" w="med" len="med"/>
          </a:ln>
        </p:spPr>
      </p:cxnSp>
      <p:sp>
        <p:nvSpPr>
          <p:cNvPr id="2" name="Text Box 1"/>
          <p:cNvSpPr txBox="1"/>
          <p:nvPr/>
        </p:nvSpPr>
        <p:spPr>
          <a:xfrm>
            <a:off x="3059209" y="4784090"/>
            <a:ext cx="1294447" cy="213995"/>
          </a:xfrm>
          <a:prstGeom prst="rect">
            <a:avLst/>
          </a:prstGeom>
          <a:noFill/>
        </p:spPr>
        <p:txBody>
          <a:bodyPr wrap="squar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ja-JP" altLang="en-US" sz="8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（核燃料サイクル全体）</a:t>
            </a:r>
            <a:r>
              <a:rPr kumimoji="0" lang="en-US" sz="8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 </a:t>
            </a:r>
          </a:p>
        </p:txBody>
      </p:sp>
      <p:sp>
        <p:nvSpPr>
          <p:cNvPr id="3" name="Text Box 2"/>
          <p:cNvSpPr txBox="1"/>
          <p:nvPr/>
        </p:nvSpPr>
        <p:spPr>
          <a:xfrm>
            <a:off x="3701194" y="5551170"/>
            <a:ext cx="1107440" cy="213995"/>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altLang="ja-JP" sz="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USNRC</a:t>
            </a:r>
            <a:r>
              <a:rPr kumimoji="0" lang="ja-JP" altLang="en-US" sz="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（個別の原発）</a:t>
            </a:r>
            <a:r>
              <a:rPr kumimoji="0" lang="en-US" sz="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 </a:t>
            </a:r>
          </a:p>
        </p:txBody>
      </p:sp>
      <p:sp>
        <p:nvSpPr>
          <p:cNvPr id="7" name="Text Box 6"/>
          <p:cNvSpPr txBox="1"/>
          <p:nvPr/>
        </p:nvSpPr>
        <p:spPr>
          <a:xfrm>
            <a:off x="3624359" y="5082540"/>
            <a:ext cx="1458595" cy="213995"/>
          </a:xfrm>
          <a:prstGeom prst="rect">
            <a:avLst/>
          </a:prstGeom>
          <a:noFill/>
        </p:spPr>
        <p:txBody>
          <a:bodyPr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altLang="ja-JP" sz="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USEPA</a:t>
            </a:r>
            <a:r>
              <a:rPr kumimoji="0" lang="ja-JP" altLang="en-US" sz="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（核燃料サイクル全体）</a:t>
            </a:r>
            <a:r>
              <a:rPr kumimoji="0" lang="en-US" sz="8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 </a:t>
            </a:r>
          </a:p>
        </p:txBody>
      </p:sp>
      <p:cxnSp>
        <p:nvCxnSpPr>
          <p:cNvPr id="21" name="Straight Arrow Connector 20"/>
          <p:cNvCxnSpPr/>
          <p:nvPr/>
        </p:nvCxnSpPr>
        <p:spPr>
          <a:xfrm>
            <a:off x="3420524" y="3942202"/>
            <a:ext cx="1342390" cy="882015"/>
          </a:xfrm>
          <a:prstGeom prst="straightConnector1">
            <a:avLst/>
          </a:prstGeom>
          <a:solidFill>
            <a:schemeClr val="accent1"/>
          </a:solidFill>
          <a:ln w="203200" cap="flat" cmpd="sng" algn="ctr">
            <a:solidFill>
              <a:srgbClr val="FF0000">
                <a:alpha val="30000"/>
              </a:srgbClr>
            </a:solidFill>
            <a:prstDash val="solid"/>
            <a:miter lim="800000"/>
            <a:headEnd type="none" w="med" len="med"/>
            <a:tailEnd type="arrow" w="med" len="med"/>
          </a:ln>
        </p:spPr>
      </p:cxnSp>
      <p:sp>
        <p:nvSpPr>
          <p:cNvPr id="22" name="Text Box 21"/>
          <p:cNvSpPr txBox="1"/>
          <p:nvPr/>
        </p:nvSpPr>
        <p:spPr>
          <a:xfrm>
            <a:off x="1223424" y="1727835"/>
            <a:ext cx="428625" cy="667385"/>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Rollins</a:t>
            </a:r>
          </a:p>
        </p:txBody>
      </p:sp>
      <p:sp>
        <p:nvSpPr>
          <p:cNvPr id="36" name="Text Box 35"/>
          <p:cNvSpPr txBox="1"/>
          <p:nvPr/>
        </p:nvSpPr>
        <p:spPr>
          <a:xfrm>
            <a:off x="2061624" y="1677035"/>
            <a:ext cx="428625" cy="908685"/>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Mutchller</a:t>
            </a:r>
          </a:p>
        </p:txBody>
      </p:sp>
      <p:sp>
        <p:nvSpPr>
          <p:cNvPr id="46" name="Text Box 45"/>
          <p:cNvSpPr txBox="1"/>
          <p:nvPr/>
        </p:nvSpPr>
        <p:spPr>
          <a:xfrm>
            <a:off x="2277524" y="1738396"/>
            <a:ext cx="430887" cy="826508"/>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UKX</a:t>
            </a:r>
            <a:r>
              <a:rPr kumimoji="0" lang="en-US" altLang="ja-JP"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R</a:t>
            </a:r>
            <a:r>
              <a:rPr kumimoji="0" lang="en-US"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PB</a:t>
            </a:r>
          </a:p>
        </p:txBody>
      </p:sp>
      <p:sp>
        <p:nvSpPr>
          <p:cNvPr id="49" name="Text Box 48"/>
          <p:cNvSpPr txBox="1"/>
          <p:nvPr/>
        </p:nvSpPr>
        <p:spPr>
          <a:xfrm>
            <a:off x="2410874" y="1928707"/>
            <a:ext cx="428625" cy="645160"/>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IXRPC</a:t>
            </a:r>
          </a:p>
        </p:txBody>
      </p:sp>
      <p:sp>
        <p:nvSpPr>
          <p:cNvPr id="50" name="Text Box 49"/>
          <p:cNvSpPr txBox="1"/>
          <p:nvPr/>
        </p:nvSpPr>
        <p:spPr>
          <a:xfrm>
            <a:off x="2544224" y="1892935"/>
            <a:ext cx="428625" cy="815975"/>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USXRPC</a:t>
            </a:r>
          </a:p>
        </p:txBody>
      </p:sp>
      <p:sp>
        <p:nvSpPr>
          <p:cNvPr id="51" name="Text Box 50"/>
          <p:cNvSpPr txBox="1"/>
          <p:nvPr/>
        </p:nvSpPr>
        <p:spPr>
          <a:xfrm>
            <a:off x="2944274" y="2559685"/>
            <a:ext cx="428625" cy="527050"/>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ICRP</a:t>
            </a:r>
          </a:p>
        </p:txBody>
      </p:sp>
      <p:sp>
        <p:nvSpPr>
          <p:cNvPr id="52" name="Text Box 51"/>
          <p:cNvSpPr txBox="1"/>
          <p:nvPr/>
        </p:nvSpPr>
        <p:spPr>
          <a:xfrm>
            <a:off x="3115724" y="2343785"/>
            <a:ext cx="428625" cy="739775"/>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ICRP-</a:t>
            </a:r>
            <a:r>
              <a:rPr kumimoji="0" lang="ja-JP" alt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０</a:t>
            </a:r>
          </a:p>
        </p:txBody>
      </p:sp>
      <p:sp>
        <p:nvSpPr>
          <p:cNvPr id="53" name="Text Box 52"/>
          <p:cNvSpPr txBox="1"/>
          <p:nvPr/>
        </p:nvSpPr>
        <p:spPr>
          <a:xfrm>
            <a:off x="3275363" y="2629535"/>
            <a:ext cx="428625" cy="711835"/>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ICRP-1</a:t>
            </a:r>
            <a:endParaRPr kumimoji="0" lang="ja-JP" altLang="en-US"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54" name="Text Box 53"/>
          <p:cNvSpPr txBox="1"/>
          <p:nvPr/>
        </p:nvSpPr>
        <p:spPr>
          <a:xfrm>
            <a:off x="3420524" y="2639060"/>
            <a:ext cx="428625" cy="711835"/>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ICRP-6</a:t>
            </a:r>
            <a:endParaRPr kumimoji="0" lang="ja-JP" alt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55" name="Text Box 54"/>
          <p:cNvSpPr txBox="1"/>
          <p:nvPr/>
        </p:nvSpPr>
        <p:spPr>
          <a:xfrm>
            <a:off x="3591974" y="2632710"/>
            <a:ext cx="428625" cy="711835"/>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ICRP-9</a:t>
            </a:r>
            <a:endParaRPr kumimoji="0" lang="ja-JP" alt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56" name="Text Box 55"/>
          <p:cNvSpPr txBox="1"/>
          <p:nvPr/>
        </p:nvSpPr>
        <p:spPr>
          <a:xfrm>
            <a:off x="3941224" y="2518410"/>
            <a:ext cx="428625" cy="822960"/>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ICRP-26</a:t>
            </a:r>
            <a:endParaRPr kumimoji="0" lang="ja-JP" alt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57" name="Text Box 56"/>
          <p:cNvSpPr txBox="1"/>
          <p:nvPr/>
        </p:nvSpPr>
        <p:spPr>
          <a:xfrm>
            <a:off x="4246024" y="3445510"/>
            <a:ext cx="428625" cy="1106805"/>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ICRP(Paris)</a:t>
            </a:r>
            <a:endParaRPr kumimoji="0" lang="ja-JP" alt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58" name="Text Box 57"/>
          <p:cNvSpPr txBox="1"/>
          <p:nvPr/>
        </p:nvSpPr>
        <p:spPr>
          <a:xfrm>
            <a:off x="4373024" y="2594610"/>
            <a:ext cx="428625" cy="838200"/>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UKNRPB</a:t>
            </a:r>
            <a:endParaRPr kumimoji="0" lang="ja-JP" alt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59" name="Text Box 58"/>
          <p:cNvSpPr txBox="1"/>
          <p:nvPr/>
        </p:nvSpPr>
        <p:spPr>
          <a:xfrm>
            <a:off x="4493674" y="2594610"/>
            <a:ext cx="428625" cy="822960"/>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rPr>
              <a:t>ICRP-60</a:t>
            </a:r>
            <a:endParaRPr kumimoji="0" lang="ja-JP" altLang="en-US" sz="1600" b="0" i="0" u="none" strike="noStrike" kern="1200" cap="none" spc="0" normalizeH="0" baseline="0" noProof="0">
              <a:ln>
                <a:noFill/>
              </a:ln>
              <a:solidFill>
                <a:srgbClr val="000000"/>
              </a:solidFill>
              <a:effectLst/>
              <a:uLnTx/>
              <a:uFillTx/>
              <a:latin typeface="Tahoma" panose="020B0604030504040204" pitchFamily="32" charset="0"/>
              <a:ea typeface="ＭＳ Ｐゴシック" panose="020B0600070205080204" charset="-128"/>
              <a:cs typeface="+mn-cs"/>
            </a:endParaRPr>
          </a:p>
        </p:txBody>
      </p:sp>
      <p:sp>
        <p:nvSpPr>
          <p:cNvPr id="60" name="Text Box 59"/>
          <p:cNvSpPr txBox="1"/>
          <p:nvPr/>
        </p:nvSpPr>
        <p:spPr>
          <a:xfrm>
            <a:off x="5223543" y="1285240"/>
            <a:ext cx="428625" cy="2350135"/>
          </a:xfrm>
          <a:prstGeom prst="rect">
            <a:avLst/>
          </a:prstGeom>
          <a:noFill/>
        </p:spPr>
        <p:txBody>
          <a:bodyPr vert="vert270" wrap="none" rtlCol="0">
            <a:spAutoFit/>
          </a:bodyPr>
          <a:lstStyle/>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Japan(after FUKUSHIMA)</a:t>
            </a:r>
          </a:p>
        </p:txBody>
      </p:sp>
      <p:sp>
        <p:nvSpPr>
          <p:cNvPr id="61" name="Text Box 60"/>
          <p:cNvSpPr txBox="1"/>
          <p:nvPr/>
        </p:nvSpPr>
        <p:spPr>
          <a:xfrm>
            <a:off x="5972984" y="3501008"/>
            <a:ext cx="3121238" cy="3293209"/>
          </a:xfrm>
          <a:prstGeom prst="rect">
            <a:avLst/>
          </a:prstGeom>
          <a:noFill/>
        </p:spPr>
        <p:txBody>
          <a:bodyPr wrap="square" rtlCol="0">
            <a:spAutoFit/>
          </a:bodyPr>
          <a:lstStyle/>
          <a:p>
            <a:pPr lvl="0" defTabSz="449580">
              <a:defRPr/>
            </a:pPr>
            <a:r>
              <a:rPr lang="en-US" altLang="ja-JP" sz="1600" dirty="0" err="1">
                <a:solidFill>
                  <a:srgbClr val="000000"/>
                </a:solidFill>
                <a:latin typeface="Tahoma" panose="020B0604030504040204" pitchFamily="32" charset="0"/>
                <a:ea typeface="ＭＳ Ｐゴシック" panose="020B0600070205080204" charset="-128"/>
              </a:rPr>
              <a:t>放射線や放射能が発見された直後においては、被曝についての知識がなく、被曝の制限値は著しく高かった</a:t>
            </a:r>
            <a:r>
              <a:rPr lang="en-US" altLang="ja-JP" sz="1600" dirty="0">
                <a:solidFill>
                  <a:srgbClr val="000000"/>
                </a:solidFill>
                <a:latin typeface="Tahoma" panose="020B0604030504040204" pitchFamily="32" charset="0"/>
                <a:ea typeface="ＭＳ Ｐゴシック" panose="020B0600070205080204" charset="-128"/>
              </a:rPr>
              <a:t>。</a:t>
            </a:r>
            <a:r>
              <a:rPr kumimoji="0" lang="ja-JP" altLang="en-US"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そのため、たくさんの人が死んだり、放射線障害を受けたりした。</a:t>
            </a:r>
            <a:endParaRPr kumimoji="0" lang="en-US" altLang="ja-JP"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endParaRPr>
          </a:p>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endParaRPr kumimoji="0" lang="en-US" altLang="ja-JP" sz="16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endParaRPr>
          </a:p>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tabLst/>
              <a:defRPr/>
            </a:pPr>
            <a:r>
              <a:rPr kumimoji="0" lang="en-US" altLang="ja-JP" sz="12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Rollins, </a:t>
            </a:r>
            <a:r>
              <a:rPr kumimoji="0" lang="en-US" altLang="ja-JP" sz="1200" b="0" i="0" u="none" strike="noStrike" kern="1200" cap="none" spc="0" normalizeH="0" baseline="0" noProof="0" dirty="0" err="1">
                <a:ln>
                  <a:noFill/>
                </a:ln>
                <a:solidFill>
                  <a:srgbClr val="000000"/>
                </a:solidFill>
                <a:effectLst/>
                <a:uLnTx/>
                <a:uFillTx/>
                <a:latin typeface="Tahoma" panose="020B0604030504040204" pitchFamily="32" charset="0"/>
                <a:ea typeface="ＭＳ Ｐゴシック" panose="020B0600070205080204" charset="-128"/>
                <a:cs typeface="+mn-cs"/>
              </a:rPr>
              <a:t>Mutchller</a:t>
            </a:r>
            <a:r>
              <a:rPr kumimoji="0" lang="en-US" altLang="ja-JP" sz="12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 </a:t>
            </a:r>
            <a:r>
              <a:rPr kumimoji="0" lang="en-US" altLang="ja-JP" sz="1200" b="0" i="0" u="none" strike="noStrike" kern="1200" cap="none" spc="0" normalizeH="0" baseline="0" noProof="0" dirty="0" err="1">
                <a:ln>
                  <a:noFill/>
                </a:ln>
                <a:solidFill>
                  <a:srgbClr val="000000"/>
                </a:solidFill>
                <a:effectLst/>
                <a:uLnTx/>
                <a:uFillTx/>
                <a:latin typeface="Tahoma" panose="020B0604030504040204" pitchFamily="32" charset="0"/>
                <a:ea typeface="ＭＳ Ｐゴシック" panose="020B0600070205080204" charset="-128"/>
                <a:cs typeface="+mn-cs"/>
              </a:rPr>
              <a:t>は研究者の個人名。UKXRPB</a:t>
            </a:r>
            <a:r>
              <a:rPr kumimoji="0" lang="en-US" altLang="ja-JP" sz="12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 : </a:t>
            </a:r>
            <a:r>
              <a:rPr kumimoji="0" lang="en-US" altLang="ja-JP" sz="1200" b="0" i="0" u="none" strike="noStrike" kern="1200" cap="none" spc="0" normalizeH="0" baseline="0" noProof="0" dirty="0" err="1">
                <a:ln>
                  <a:noFill/>
                </a:ln>
                <a:solidFill>
                  <a:srgbClr val="000000"/>
                </a:solidFill>
                <a:effectLst/>
                <a:uLnTx/>
                <a:uFillTx/>
                <a:latin typeface="Tahoma" panose="020B0604030504040204" pitchFamily="32" charset="0"/>
                <a:ea typeface="ＭＳ Ｐゴシック" panose="020B0600070205080204" charset="-128"/>
                <a:cs typeface="+mn-cs"/>
              </a:rPr>
              <a:t>英国Ｘ線ラジウム防護庁、IXRPC</a:t>
            </a:r>
            <a:r>
              <a:rPr kumimoji="0" lang="en-US" altLang="ja-JP" sz="12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 : </a:t>
            </a:r>
            <a:r>
              <a:rPr kumimoji="0" lang="en-US" altLang="ja-JP" sz="1200" b="0" i="0" u="none" strike="noStrike" kern="1200" cap="none" spc="0" normalizeH="0" baseline="0" noProof="0" dirty="0" err="1">
                <a:ln>
                  <a:noFill/>
                </a:ln>
                <a:solidFill>
                  <a:srgbClr val="000000"/>
                </a:solidFill>
                <a:effectLst/>
                <a:uLnTx/>
                <a:uFillTx/>
                <a:latin typeface="Tahoma" panose="020B0604030504040204" pitchFamily="32" charset="0"/>
                <a:ea typeface="ＭＳ Ｐゴシック" panose="020B0600070205080204" charset="-128"/>
                <a:cs typeface="+mn-cs"/>
              </a:rPr>
              <a:t>国際Ｘ線ラジウム防護委員会</a:t>
            </a:r>
            <a:r>
              <a:rPr kumimoji="0" lang="en-US" altLang="ja-JP" sz="12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 </a:t>
            </a:r>
            <a:r>
              <a:rPr kumimoji="0" lang="ja-JP" altLang="en-US" sz="12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、USXRPC : 米国Ｘ線ラジウム防護委員会、ICRP : 国際放射線防護委員会、続く数字は勧告の番号、USNRC : 米国原子力規制委員会、 USEPA : 米国環境保護庁、</a:t>
            </a:r>
            <a:r>
              <a:rPr kumimoji="0" lang="en-US" altLang="ja-JP" sz="12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UK</a:t>
            </a:r>
            <a:r>
              <a:rPr kumimoji="0" lang="ja-JP" altLang="en-US" sz="1200" b="0" i="0" u="none" strike="noStrike" kern="1200" cap="none" spc="0" normalizeH="0" baseline="0" noProof="0" dirty="0">
                <a:ln>
                  <a:noFill/>
                </a:ln>
                <a:solidFill>
                  <a:srgbClr val="000000"/>
                </a:solidFill>
                <a:effectLst/>
                <a:uLnTx/>
                <a:uFillTx/>
                <a:latin typeface="Tahoma" panose="020B0604030504040204" pitchFamily="32" charset="0"/>
                <a:ea typeface="ＭＳ Ｐゴシック" panose="020B0600070205080204" charset="-128"/>
                <a:cs typeface="+mn-cs"/>
              </a:rPr>
              <a:t>NRPB : 英国放射線防護庁</a:t>
            </a:r>
          </a:p>
        </p:txBody>
      </p:sp>
      <p:cxnSp>
        <p:nvCxnSpPr>
          <p:cNvPr id="62" name="Straight Connector 61"/>
          <p:cNvCxnSpPr>
            <a:stCxn id="14" idx="4"/>
          </p:cNvCxnSpPr>
          <p:nvPr/>
        </p:nvCxnSpPr>
        <p:spPr>
          <a:xfrm>
            <a:off x="3476404" y="3522345"/>
            <a:ext cx="3175" cy="826770"/>
          </a:xfrm>
          <a:prstGeom prst="line">
            <a:avLst/>
          </a:prstGeom>
          <a:solidFill>
            <a:schemeClr val="accent1"/>
          </a:solidFill>
          <a:ln w="9525" cap="flat" cmpd="sng" algn="ctr">
            <a:solidFill>
              <a:schemeClr val="tx1"/>
            </a:solidFill>
            <a:prstDash val="solid"/>
            <a:miter lim="800000"/>
            <a:headEnd type="none" w="med" len="med"/>
            <a:tailEnd type="none" w="med" len="med"/>
          </a:ln>
        </p:spPr>
      </p:cxnSp>
      <p:cxnSp>
        <p:nvCxnSpPr>
          <p:cNvPr id="63" name="Straight Connector 62"/>
          <p:cNvCxnSpPr/>
          <p:nvPr/>
        </p:nvCxnSpPr>
        <p:spPr>
          <a:xfrm flipH="1">
            <a:off x="3615423" y="3515995"/>
            <a:ext cx="11430" cy="1134110"/>
          </a:xfrm>
          <a:prstGeom prst="line">
            <a:avLst/>
          </a:prstGeom>
          <a:solidFill>
            <a:schemeClr val="accent1"/>
          </a:solidFill>
          <a:ln w="9525" cap="flat" cmpd="sng" algn="ctr">
            <a:solidFill>
              <a:schemeClr val="tx1"/>
            </a:solidFill>
            <a:prstDash val="solid"/>
            <a:miter lim="800000"/>
            <a:headEnd type="none" w="med" len="med"/>
            <a:tailEnd type="none" w="med" len="med"/>
          </a:ln>
        </p:spPr>
      </p:cxnSp>
      <p:cxnSp>
        <p:nvCxnSpPr>
          <p:cNvPr id="64" name="Straight Connector 63"/>
          <p:cNvCxnSpPr>
            <a:endCxn id="29" idx="0"/>
          </p:cNvCxnSpPr>
          <p:nvPr/>
        </p:nvCxnSpPr>
        <p:spPr>
          <a:xfrm>
            <a:off x="3709450" y="3503295"/>
            <a:ext cx="10159" cy="872490"/>
          </a:xfrm>
          <a:prstGeom prst="line">
            <a:avLst/>
          </a:prstGeom>
          <a:solidFill>
            <a:schemeClr val="accent1"/>
          </a:solidFill>
          <a:ln w="9525" cap="flat" cmpd="sng" algn="ctr">
            <a:solidFill>
              <a:schemeClr val="tx1"/>
            </a:solidFill>
            <a:prstDash val="solid"/>
            <a:miter lim="800000"/>
            <a:headEnd type="none" w="med" len="med"/>
            <a:tailEnd type="none" w="med" len="med"/>
          </a:ln>
        </p:spPr>
      </p:cxnSp>
      <p:cxnSp>
        <p:nvCxnSpPr>
          <p:cNvPr id="65" name="Straight Connector 64"/>
          <p:cNvCxnSpPr>
            <a:endCxn id="24" idx="0"/>
          </p:cNvCxnSpPr>
          <p:nvPr/>
        </p:nvCxnSpPr>
        <p:spPr>
          <a:xfrm>
            <a:off x="4168554" y="3503295"/>
            <a:ext cx="6350" cy="555625"/>
          </a:xfrm>
          <a:prstGeom prst="line">
            <a:avLst/>
          </a:prstGeom>
          <a:solidFill>
            <a:schemeClr val="accent1"/>
          </a:solidFill>
          <a:ln w="9525" cap="flat" cmpd="sng" algn="ctr">
            <a:solidFill>
              <a:schemeClr val="tx1"/>
            </a:solidFill>
            <a:prstDash val="solid"/>
            <a:miter lim="800000"/>
            <a:headEnd type="none" w="med" len="med"/>
            <a:tailEnd type="none" w="med" len="med"/>
          </a:ln>
        </p:spPr>
      </p:cxnSp>
      <p:cxnSp>
        <p:nvCxnSpPr>
          <p:cNvPr id="66" name="Straight Connector 65"/>
          <p:cNvCxnSpPr>
            <a:endCxn id="30" idx="0"/>
          </p:cNvCxnSpPr>
          <p:nvPr/>
        </p:nvCxnSpPr>
        <p:spPr>
          <a:xfrm flipH="1">
            <a:off x="4536537" y="3924300"/>
            <a:ext cx="8572" cy="833120"/>
          </a:xfrm>
          <a:prstGeom prst="line">
            <a:avLst/>
          </a:prstGeom>
          <a:solidFill>
            <a:schemeClr val="accent1"/>
          </a:solidFill>
          <a:ln w="9525" cap="flat" cmpd="sng" algn="ctr">
            <a:solidFill>
              <a:schemeClr val="tx1"/>
            </a:solidFill>
            <a:prstDash val="solid"/>
            <a:miter lim="800000"/>
            <a:headEnd type="none" w="med" len="med"/>
            <a:tailEnd type="none" w="med" len="med"/>
          </a:ln>
        </p:spPr>
      </p:cxnSp>
      <p:cxnSp>
        <p:nvCxnSpPr>
          <p:cNvPr id="67" name="Straight Connector 66"/>
          <p:cNvCxnSpPr/>
          <p:nvPr/>
        </p:nvCxnSpPr>
        <p:spPr>
          <a:xfrm>
            <a:off x="4674649" y="3909695"/>
            <a:ext cx="6351" cy="644525"/>
          </a:xfrm>
          <a:prstGeom prst="line">
            <a:avLst/>
          </a:prstGeom>
          <a:solidFill>
            <a:schemeClr val="accent1"/>
          </a:solidFill>
          <a:ln w="9525" cap="flat" cmpd="sng" algn="ctr">
            <a:solidFill>
              <a:schemeClr val="tx1"/>
            </a:solidFill>
            <a:prstDash val="solid"/>
            <a:miter lim="800000"/>
            <a:headEnd type="none" w="med" len="med"/>
            <a:tailEnd type="none" w="med" len="med"/>
          </a:ln>
        </p:spPr>
      </p:cxnSp>
      <p:sp>
        <p:nvSpPr>
          <p:cNvPr id="68" name="テキスト ボックス 67">
            <a:extLst>
              <a:ext uri="{FF2B5EF4-FFF2-40B4-BE49-F238E27FC236}">
                <a16:creationId xmlns:a16="http://schemas.microsoft.com/office/drawing/2014/main" id="{44A98C8B-800C-4D4A-AD0F-D346A395288C}"/>
              </a:ext>
            </a:extLst>
          </p:cNvPr>
          <p:cNvSpPr txBox="1"/>
          <p:nvPr/>
        </p:nvSpPr>
        <p:spPr>
          <a:xfrm>
            <a:off x="5947730" y="245874"/>
            <a:ext cx="3171016" cy="3108543"/>
          </a:xfrm>
          <a:prstGeom prst="rect">
            <a:avLst/>
          </a:prstGeom>
          <a:noFill/>
        </p:spPr>
        <p:txBody>
          <a:bodyPr wrap="square" rtlCol="0">
            <a:spAutoFit/>
          </a:bodyPr>
          <a:lstStyle/>
          <a:p>
            <a:r>
              <a:rPr kumimoji="1" lang="ja-JP" altLang="en-US" sz="2800" dirty="0">
                <a:solidFill>
                  <a:schemeClr val="tx1"/>
                </a:solidFill>
                <a:latin typeface="HG正楷書体-PRO" panose="03000600000000000000" pitchFamily="66" charset="-128"/>
                <a:ea typeface="HG正楷書体-PRO" panose="03000600000000000000" pitchFamily="66" charset="-128"/>
              </a:rPr>
              <a:t>科学的知見が増えるとともに、被曝の危険が大きいことが分かって来て、被曝についての規制値は一貫して下がってきた。</a:t>
            </a:r>
          </a:p>
        </p:txBody>
      </p:sp>
      <p:sp>
        <p:nvSpPr>
          <p:cNvPr id="70" name="テキスト ボックス 69">
            <a:extLst>
              <a:ext uri="{FF2B5EF4-FFF2-40B4-BE49-F238E27FC236}">
                <a16:creationId xmlns:a16="http://schemas.microsoft.com/office/drawing/2014/main" id="{D00DDE17-7C9B-0916-F4E4-BEFA8EE42B23}"/>
              </a:ext>
            </a:extLst>
          </p:cNvPr>
          <p:cNvSpPr txBox="1"/>
          <p:nvPr/>
        </p:nvSpPr>
        <p:spPr>
          <a:xfrm>
            <a:off x="-82530" y="2636912"/>
            <a:ext cx="1109599" cy="523220"/>
          </a:xfrm>
          <a:prstGeom prst="rect">
            <a:avLst/>
          </a:prstGeom>
          <a:noFill/>
        </p:spPr>
        <p:txBody>
          <a:bodyPr wrap="none" rtlCol="0">
            <a:spAutoFit/>
          </a:bodyPr>
          <a:lstStyle/>
          <a:p>
            <a:r>
              <a:rPr kumimoji="1" lang="ja-JP" altLang="en-US" sz="1400" dirty="0">
                <a:solidFill>
                  <a:schemeClr val="tx1"/>
                </a:solidFill>
              </a:rPr>
              <a:t>１シーベルト</a:t>
            </a:r>
            <a:endParaRPr kumimoji="1" lang="en-US" altLang="ja-JP" sz="1400" dirty="0">
              <a:solidFill>
                <a:schemeClr val="tx1"/>
              </a:solidFill>
            </a:endParaRPr>
          </a:p>
          <a:p>
            <a:r>
              <a:rPr kumimoji="1" lang="en-US" altLang="ja-JP" sz="1400" dirty="0">
                <a:solidFill>
                  <a:schemeClr val="tx1"/>
                </a:solidFill>
              </a:rPr>
              <a:t>/</a:t>
            </a:r>
            <a:r>
              <a:rPr kumimoji="1" lang="ja-JP" altLang="en-US" sz="1400" dirty="0">
                <a:solidFill>
                  <a:schemeClr val="tx1"/>
                </a:solidFill>
              </a:rPr>
              <a:t>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par>
                                <p:cTn id="15" presetID="9"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ppt_x"/>
                                          </p:val>
                                        </p:tav>
                                        <p:tav tm="100000">
                                          <p:val>
                                            <p:strVal val="#ppt_x"/>
                                          </p:val>
                                        </p:tav>
                                      </p:tavLst>
                                    </p:anim>
                                    <p:anim calcmode="lin" valueType="num">
                                      <p:cBhvr additive="base">
                                        <p:cTn id="2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par>
                                <p:cTn id="30" presetID="9"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dissolv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9"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dissolv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0-#ppt_h/2"/>
                                          </p:val>
                                        </p:tav>
                                        <p:tav tm="100000">
                                          <p:val>
                                            <p:strVal val="#ppt_y"/>
                                          </p:val>
                                        </p:tav>
                                      </p:tavLst>
                                    </p:anim>
                                  </p:childTnLst>
                                </p:cTn>
                              </p:par>
                              <p:par>
                                <p:cTn id="48" presetID="9"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dissolve">
                                      <p:cBhvr>
                                        <p:cTn id="50" dur="500"/>
                                        <p:tgtEl>
                                          <p:spTgt spid="49"/>
                                        </p:tgtEl>
                                      </p:cBhvr>
                                    </p:animEffect>
                                  </p:childTnLst>
                                </p:cTn>
                              </p:par>
                            </p:childTnLst>
                          </p:cTn>
                        </p:par>
                        <p:par>
                          <p:cTn id="51" fill="hold">
                            <p:stCondLst>
                              <p:cond delay="500"/>
                            </p:stCondLst>
                            <p:childTnLst>
                              <p:par>
                                <p:cTn id="52" presetID="2"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0-#ppt_h/2"/>
                                          </p:val>
                                        </p:tav>
                                        <p:tav tm="100000">
                                          <p:val>
                                            <p:strVal val="#ppt_y"/>
                                          </p:val>
                                        </p:tav>
                                      </p:tavLst>
                                    </p:anim>
                                  </p:childTnLst>
                                </p:cTn>
                              </p:par>
                              <p:par>
                                <p:cTn id="56" presetID="9"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dissolve">
                                      <p:cBhvr>
                                        <p:cTn id="58" dur="500"/>
                                        <p:tgtEl>
                                          <p:spTgt spid="50"/>
                                        </p:tgtEl>
                                      </p:cBhvr>
                                    </p:animEffect>
                                  </p:childTnLst>
                                </p:cTn>
                              </p:par>
                            </p:childTnLst>
                          </p:cTn>
                        </p:par>
                        <p:par>
                          <p:cTn id="59" fill="hold">
                            <p:stCondLst>
                              <p:cond delay="1000"/>
                            </p:stCondLst>
                            <p:childTnLst>
                              <p:par>
                                <p:cTn id="60" presetID="2" presetClass="entr" presetSubtype="1"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0-#ppt_h/2"/>
                                          </p:val>
                                        </p:tav>
                                        <p:tav tm="100000">
                                          <p:val>
                                            <p:strVal val="#ppt_y"/>
                                          </p:val>
                                        </p:tav>
                                      </p:tavLst>
                                    </p:anim>
                                  </p:childTnLst>
                                </p:cTn>
                              </p:par>
                              <p:par>
                                <p:cTn id="64" presetID="9" presetClass="entr" presetSubtype="0"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dissolve">
                                      <p:cBhvr>
                                        <p:cTn id="66" dur="500"/>
                                        <p:tgtEl>
                                          <p:spTgt spid="51"/>
                                        </p:tgtEl>
                                      </p:cBhvr>
                                    </p:animEffect>
                                  </p:childTnLst>
                                </p:cTn>
                              </p:par>
                            </p:childTnLst>
                          </p:cTn>
                        </p:par>
                        <p:par>
                          <p:cTn id="67" fill="hold">
                            <p:stCondLst>
                              <p:cond delay="1500"/>
                            </p:stCondLst>
                            <p:childTnLst>
                              <p:par>
                                <p:cTn id="68" presetID="2" presetClass="entr" presetSubtype="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0-#ppt_h/2"/>
                                          </p:val>
                                        </p:tav>
                                        <p:tav tm="100000">
                                          <p:val>
                                            <p:strVal val="#ppt_y"/>
                                          </p:val>
                                        </p:tav>
                                      </p:tavLst>
                                    </p:anim>
                                  </p:childTnLst>
                                </p:cTn>
                              </p:par>
                              <p:par>
                                <p:cTn id="72" presetID="9"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dissolve">
                                      <p:cBhvr>
                                        <p:cTn id="74" dur="500"/>
                                        <p:tgtEl>
                                          <p:spTgt spid="52"/>
                                        </p:tgtEl>
                                      </p:cBhvr>
                                    </p:animEffect>
                                  </p:childTnLst>
                                </p:cTn>
                              </p:par>
                            </p:childTnLst>
                          </p:cTn>
                        </p:par>
                        <p:par>
                          <p:cTn id="75" fill="hold">
                            <p:stCondLst>
                              <p:cond delay="2000"/>
                            </p:stCondLst>
                            <p:childTnLst>
                              <p:par>
                                <p:cTn id="76" presetID="2" presetClass="entr" presetSubtype="1"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ppt_x"/>
                                          </p:val>
                                        </p:tav>
                                        <p:tav tm="100000">
                                          <p:val>
                                            <p:strVal val="#ppt_x"/>
                                          </p:val>
                                        </p:tav>
                                      </p:tavLst>
                                    </p:anim>
                                    <p:anim calcmode="lin" valueType="num">
                                      <p:cBhvr additive="base">
                                        <p:cTn id="79" dur="500" fill="hold"/>
                                        <p:tgtEl>
                                          <p:spTgt spid="14"/>
                                        </p:tgtEl>
                                        <p:attrNameLst>
                                          <p:attrName>ppt_y</p:attrName>
                                        </p:attrNameLst>
                                      </p:cBhvr>
                                      <p:tavLst>
                                        <p:tav tm="0">
                                          <p:val>
                                            <p:strVal val="0-#ppt_h/2"/>
                                          </p:val>
                                        </p:tav>
                                        <p:tav tm="100000">
                                          <p:val>
                                            <p:strVal val="#ppt_y"/>
                                          </p:val>
                                        </p:tav>
                                      </p:tavLst>
                                    </p:anim>
                                  </p:childTnLst>
                                </p:cTn>
                              </p:par>
                            </p:childTnLst>
                          </p:cTn>
                        </p:par>
                        <p:par>
                          <p:cTn id="80" fill="hold">
                            <p:stCondLst>
                              <p:cond delay="2500"/>
                            </p:stCondLst>
                            <p:childTnLst>
                              <p:par>
                                <p:cTn id="81" presetID="9" presetClass="entr" presetSubtype="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dissolv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additive="base">
                                        <p:cTn id="88" dur="500" fill="hold"/>
                                        <p:tgtEl>
                                          <p:spTgt spid="38"/>
                                        </p:tgtEl>
                                        <p:attrNameLst>
                                          <p:attrName>ppt_x</p:attrName>
                                        </p:attrNameLst>
                                      </p:cBhvr>
                                      <p:tavLst>
                                        <p:tav tm="0">
                                          <p:val>
                                            <p:strVal val="#ppt_x"/>
                                          </p:val>
                                        </p:tav>
                                        <p:tav tm="100000">
                                          <p:val>
                                            <p:strVal val="#ppt_x"/>
                                          </p:val>
                                        </p:tav>
                                      </p:tavLst>
                                    </p:anim>
                                    <p:anim calcmode="lin" valueType="num">
                                      <p:cBhvr additive="base">
                                        <p:cTn id="8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additive="base">
                                        <p:cTn id="94" dur="500" fill="hold"/>
                                        <p:tgtEl>
                                          <p:spTgt spid="27"/>
                                        </p:tgtEl>
                                        <p:attrNameLst>
                                          <p:attrName>ppt_x</p:attrName>
                                        </p:attrNameLst>
                                      </p:cBhvr>
                                      <p:tavLst>
                                        <p:tav tm="0">
                                          <p:val>
                                            <p:strVal val="#ppt_x"/>
                                          </p:val>
                                        </p:tav>
                                        <p:tav tm="100000">
                                          <p:val>
                                            <p:strVal val="#ppt_x"/>
                                          </p:val>
                                        </p:tav>
                                      </p:tavLst>
                                    </p:anim>
                                    <p:anim calcmode="lin" valueType="num">
                                      <p:cBhvr additive="base">
                                        <p:cTn id="95" dur="500" fill="hold"/>
                                        <p:tgtEl>
                                          <p:spTgt spid="27"/>
                                        </p:tgtEl>
                                        <p:attrNameLst>
                                          <p:attrName>ppt_y</p:attrName>
                                        </p:attrNameLst>
                                      </p:cBhvr>
                                      <p:tavLst>
                                        <p:tav tm="0">
                                          <p:val>
                                            <p:strVal val="1+#ppt_h/2"/>
                                          </p:val>
                                        </p:tav>
                                        <p:tav tm="100000">
                                          <p:val>
                                            <p:strVal val="#ppt_y"/>
                                          </p:val>
                                        </p:tav>
                                      </p:tavLst>
                                    </p:anim>
                                  </p:childTnLst>
                                </p:cTn>
                              </p:par>
                              <p:par>
                                <p:cTn id="96" presetID="9" presetClass="entr" presetSubtype="0" fill="hold"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dissolve">
                                      <p:cBhvr>
                                        <p:cTn id="98" dur="500"/>
                                        <p:tgtEl>
                                          <p:spTgt spid="62"/>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0-#ppt_h/2"/>
                                          </p:val>
                                        </p:tav>
                                        <p:tav tm="100000">
                                          <p:val>
                                            <p:strVal val="#ppt_y"/>
                                          </p:val>
                                        </p:tav>
                                      </p:tavLst>
                                    </p:anim>
                                  </p:childTnLst>
                                </p:cTn>
                              </p:par>
                            </p:childTnLst>
                          </p:cTn>
                        </p:par>
                        <p:par>
                          <p:cTn id="105" fill="hold">
                            <p:stCondLst>
                              <p:cond delay="500"/>
                            </p:stCondLst>
                            <p:childTnLst>
                              <p:par>
                                <p:cTn id="106" presetID="2" presetClass="entr" presetSubtype="4" fill="hold" grpId="0"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500" fill="hold"/>
                                        <p:tgtEl>
                                          <p:spTgt spid="54"/>
                                        </p:tgtEl>
                                        <p:attrNameLst>
                                          <p:attrName>ppt_x</p:attrName>
                                        </p:attrNameLst>
                                      </p:cBhvr>
                                      <p:tavLst>
                                        <p:tav tm="0">
                                          <p:val>
                                            <p:strVal val="#ppt_x"/>
                                          </p:val>
                                        </p:tav>
                                        <p:tav tm="100000">
                                          <p:val>
                                            <p:strVal val="#ppt_x"/>
                                          </p:val>
                                        </p:tav>
                                      </p:tavLst>
                                    </p:anim>
                                    <p:anim calcmode="lin" valueType="num">
                                      <p:cBhvr additive="base">
                                        <p:cTn id="109" dur="500" fill="hold"/>
                                        <p:tgtEl>
                                          <p:spTgt spid="54"/>
                                        </p:tgtEl>
                                        <p:attrNameLst>
                                          <p:attrName>ppt_y</p:attrName>
                                        </p:attrNameLst>
                                      </p:cBhvr>
                                      <p:tavLst>
                                        <p:tav tm="0">
                                          <p:val>
                                            <p:strVal val="1+#ppt_h/2"/>
                                          </p:val>
                                        </p:tav>
                                        <p:tav tm="100000">
                                          <p:val>
                                            <p:strVal val="#ppt_y"/>
                                          </p:val>
                                        </p:tav>
                                      </p:tavLst>
                                    </p:anim>
                                  </p:childTnLst>
                                </p:cTn>
                              </p:par>
                            </p:childTnLst>
                          </p:cTn>
                        </p:par>
                        <p:par>
                          <p:cTn id="110" fill="hold">
                            <p:stCondLst>
                              <p:cond delay="1000"/>
                            </p:stCondLst>
                            <p:childTnLst>
                              <p:par>
                                <p:cTn id="111" presetID="2" presetClass="entr" presetSubtype="4"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additive="base">
                                        <p:cTn id="113" dur="500" fill="hold"/>
                                        <p:tgtEl>
                                          <p:spTgt spid="39"/>
                                        </p:tgtEl>
                                        <p:attrNameLst>
                                          <p:attrName>ppt_x</p:attrName>
                                        </p:attrNameLst>
                                      </p:cBhvr>
                                      <p:tavLst>
                                        <p:tav tm="0">
                                          <p:val>
                                            <p:strVal val="#ppt_x"/>
                                          </p:val>
                                        </p:tav>
                                        <p:tav tm="100000">
                                          <p:val>
                                            <p:strVal val="#ppt_x"/>
                                          </p:val>
                                        </p:tav>
                                      </p:tavLst>
                                    </p:anim>
                                    <p:anim calcmode="lin" valueType="num">
                                      <p:cBhvr additive="base">
                                        <p:cTn id="114" dur="500" fill="hold"/>
                                        <p:tgtEl>
                                          <p:spTgt spid="39"/>
                                        </p:tgtEl>
                                        <p:attrNameLst>
                                          <p:attrName>ppt_y</p:attrName>
                                        </p:attrNameLst>
                                      </p:cBhvr>
                                      <p:tavLst>
                                        <p:tav tm="0">
                                          <p:val>
                                            <p:strVal val="1+#ppt_h/2"/>
                                          </p:val>
                                        </p:tav>
                                        <p:tav tm="100000">
                                          <p:val>
                                            <p:strVal val="#ppt_y"/>
                                          </p:val>
                                        </p:tav>
                                      </p:tavLst>
                                    </p:anim>
                                  </p:childTnLst>
                                </p:cTn>
                              </p:par>
                            </p:childTnLst>
                          </p:cTn>
                        </p:par>
                        <p:par>
                          <p:cTn id="115" fill="hold">
                            <p:stCondLst>
                              <p:cond delay="1500"/>
                            </p:stCondLst>
                            <p:childTnLst>
                              <p:par>
                                <p:cTn id="116" presetID="2" presetClass="entr" presetSubtype="4"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additive="base">
                                        <p:cTn id="118" dur="500" fill="hold"/>
                                        <p:tgtEl>
                                          <p:spTgt spid="28"/>
                                        </p:tgtEl>
                                        <p:attrNameLst>
                                          <p:attrName>ppt_x</p:attrName>
                                        </p:attrNameLst>
                                      </p:cBhvr>
                                      <p:tavLst>
                                        <p:tav tm="0">
                                          <p:val>
                                            <p:strVal val="#ppt_x"/>
                                          </p:val>
                                        </p:tav>
                                        <p:tav tm="100000">
                                          <p:val>
                                            <p:strVal val="#ppt_x"/>
                                          </p:val>
                                        </p:tav>
                                      </p:tavLst>
                                    </p:anim>
                                    <p:anim calcmode="lin" valueType="num">
                                      <p:cBhvr additive="base">
                                        <p:cTn id="119" dur="500" fill="hold"/>
                                        <p:tgtEl>
                                          <p:spTgt spid="28"/>
                                        </p:tgtEl>
                                        <p:attrNameLst>
                                          <p:attrName>ppt_y</p:attrName>
                                        </p:attrNameLst>
                                      </p:cBhvr>
                                      <p:tavLst>
                                        <p:tav tm="0">
                                          <p:val>
                                            <p:strVal val="1+#ppt_h/2"/>
                                          </p:val>
                                        </p:tav>
                                        <p:tav tm="100000">
                                          <p:val>
                                            <p:strVal val="#ppt_y"/>
                                          </p:val>
                                        </p:tav>
                                      </p:tavLst>
                                    </p:anim>
                                  </p:childTnLst>
                                </p:cTn>
                              </p:par>
                            </p:childTnLst>
                          </p:cTn>
                        </p:par>
                        <p:par>
                          <p:cTn id="120" fill="hold">
                            <p:stCondLst>
                              <p:cond delay="2000"/>
                            </p:stCondLst>
                            <p:childTnLst>
                              <p:par>
                                <p:cTn id="121" presetID="2" presetClass="entr" presetSubtype="4"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500" fill="hold"/>
                                        <p:tgtEl>
                                          <p:spTgt spid="40"/>
                                        </p:tgtEl>
                                        <p:attrNameLst>
                                          <p:attrName>ppt_x</p:attrName>
                                        </p:attrNameLst>
                                      </p:cBhvr>
                                      <p:tavLst>
                                        <p:tav tm="0">
                                          <p:val>
                                            <p:strVal val="#ppt_x"/>
                                          </p:val>
                                        </p:tav>
                                        <p:tav tm="100000">
                                          <p:val>
                                            <p:strVal val="#ppt_x"/>
                                          </p:val>
                                        </p:tav>
                                      </p:tavLst>
                                    </p:anim>
                                    <p:anim calcmode="lin" valueType="num">
                                      <p:cBhvr additive="base">
                                        <p:cTn id="124" dur="5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
                                        </p:tgtEl>
                                        <p:attrNameLst>
                                          <p:attrName>style.visibility</p:attrName>
                                        </p:attrNameLst>
                                      </p:cBhvr>
                                      <p:to>
                                        <p:strVal val="visible"/>
                                      </p:to>
                                    </p:set>
                                    <p:anim calcmode="lin" valueType="num">
                                      <p:cBhvr additive="base">
                                        <p:cTn id="127" dur="500" fill="hold"/>
                                        <p:tgtEl>
                                          <p:spTgt spid="2"/>
                                        </p:tgtEl>
                                        <p:attrNameLst>
                                          <p:attrName>ppt_x</p:attrName>
                                        </p:attrNameLst>
                                      </p:cBhvr>
                                      <p:tavLst>
                                        <p:tav tm="0">
                                          <p:val>
                                            <p:strVal val="#ppt_x"/>
                                          </p:val>
                                        </p:tav>
                                        <p:tav tm="100000">
                                          <p:val>
                                            <p:strVal val="#ppt_x"/>
                                          </p:val>
                                        </p:tav>
                                      </p:tavLst>
                                    </p:anim>
                                    <p:anim calcmode="lin" valueType="num">
                                      <p:cBhvr additive="base">
                                        <p:cTn id="128" dur="500" fill="hold"/>
                                        <p:tgtEl>
                                          <p:spTgt spid="2"/>
                                        </p:tgtEl>
                                        <p:attrNameLst>
                                          <p:attrName>ppt_y</p:attrName>
                                        </p:attrNameLst>
                                      </p:cBhvr>
                                      <p:tavLst>
                                        <p:tav tm="0">
                                          <p:val>
                                            <p:strVal val="1+#ppt_h/2"/>
                                          </p:val>
                                        </p:tav>
                                        <p:tav tm="100000">
                                          <p:val>
                                            <p:strVal val="#ppt_y"/>
                                          </p:val>
                                        </p:tav>
                                      </p:tavLst>
                                    </p:anim>
                                  </p:childTnLst>
                                </p:cTn>
                              </p:par>
                              <p:par>
                                <p:cTn id="129" presetID="9" presetClass="entr" presetSubtype="0" fill="hold" nodeType="with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dissolve">
                                      <p:cBhvr>
                                        <p:cTn id="131" dur="500"/>
                                        <p:tgtEl>
                                          <p:spTgt spid="63"/>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ntr" presetSubtype="1"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anim calcmode="lin" valueType="num">
                                      <p:cBhvr additive="base">
                                        <p:cTn id="136" dur="500" fill="hold"/>
                                        <p:tgtEl>
                                          <p:spTgt spid="26"/>
                                        </p:tgtEl>
                                        <p:attrNameLst>
                                          <p:attrName>ppt_x</p:attrName>
                                        </p:attrNameLst>
                                      </p:cBhvr>
                                      <p:tavLst>
                                        <p:tav tm="0">
                                          <p:val>
                                            <p:strVal val="#ppt_x"/>
                                          </p:val>
                                        </p:tav>
                                        <p:tav tm="100000">
                                          <p:val>
                                            <p:strVal val="#ppt_x"/>
                                          </p:val>
                                        </p:tav>
                                      </p:tavLst>
                                    </p:anim>
                                    <p:anim calcmode="lin" valueType="num">
                                      <p:cBhvr additive="base">
                                        <p:cTn id="137" dur="500" fill="hold"/>
                                        <p:tgtEl>
                                          <p:spTgt spid="26"/>
                                        </p:tgtEl>
                                        <p:attrNameLst>
                                          <p:attrName>ppt_y</p:attrName>
                                        </p:attrNameLst>
                                      </p:cBhvr>
                                      <p:tavLst>
                                        <p:tav tm="0">
                                          <p:val>
                                            <p:strVal val="0-#ppt_h/2"/>
                                          </p:val>
                                        </p:tav>
                                        <p:tav tm="100000">
                                          <p:val>
                                            <p:strVal val="#ppt_y"/>
                                          </p:val>
                                        </p:tav>
                                      </p:tavLst>
                                    </p:anim>
                                  </p:childTnLst>
                                </p:cTn>
                              </p:par>
                              <p:par>
                                <p:cTn id="138" presetID="9" presetClass="entr" presetSubtype="0" fill="hold" grpId="0" nodeType="with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dissolve">
                                      <p:cBhvr>
                                        <p:cTn id="140" dur="500"/>
                                        <p:tgtEl>
                                          <p:spTgt spid="55"/>
                                        </p:tgtEl>
                                      </p:cBhvr>
                                    </p:animEffect>
                                  </p:childTnLst>
                                </p:cTn>
                              </p:par>
                              <p:par>
                                <p:cTn id="141" presetID="2" presetClass="entr" presetSubtype="4" fill="hold" grpId="0" nodeType="withEffect">
                                  <p:stCondLst>
                                    <p:cond delay="0"/>
                                  </p:stCondLst>
                                  <p:childTnLst>
                                    <p:set>
                                      <p:cBhvr>
                                        <p:cTn id="142" dur="1" fill="hold">
                                          <p:stCondLst>
                                            <p:cond delay="0"/>
                                          </p:stCondLst>
                                        </p:cTn>
                                        <p:tgtEl>
                                          <p:spTgt spid="23"/>
                                        </p:tgtEl>
                                        <p:attrNameLst>
                                          <p:attrName>style.visibility</p:attrName>
                                        </p:attrNameLst>
                                      </p:cBhvr>
                                      <p:to>
                                        <p:strVal val="visible"/>
                                      </p:to>
                                    </p:set>
                                    <p:anim calcmode="lin" valueType="num">
                                      <p:cBhvr additive="base">
                                        <p:cTn id="143" dur="500" fill="hold"/>
                                        <p:tgtEl>
                                          <p:spTgt spid="23"/>
                                        </p:tgtEl>
                                        <p:attrNameLst>
                                          <p:attrName>ppt_x</p:attrName>
                                        </p:attrNameLst>
                                      </p:cBhvr>
                                      <p:tavLst>
                                        <p:tav tm="0">
                                          <p:val>
                                            <p:strVal val="#ppt_x"/>
                                          </p:val>
                                        </p:tav>
                                        <p:tav tm="100000">
                                          <p:val>
                                            <p:strVal val="#ppt_x"/>
                                          </p:val>
                                        </p:tav>
                                      </p:tavLst>
                                    </p:anim>
                                    <p:anim calcmode="lin" valueType="num">
                                      <p:cBhvr additive="base">
                                        <p:cTn id="144" dur="500" fill="hold"/>
                                        <p:tgtEl>
                                          <p:spTgt spid="2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9"/>
                                        </p:tgtEl>
                                        <p:attrNameLst>
                                          <p:attrName>style.visibility</p:attrName>
                                        </p:attrNameLst>
                                      </p:cBhvr>
                                      <p:to>
                                        <p:strVal val="visible"/>
                                      </p:to>
                                    </p:set>
                                    <p:anim calcmode="lin" valueType="num">
                                      <p:cBhvr additive="base">
                                        <p:cTn id="147" dur="500" fill="hold"/>
                                        <p:tgtEl>
                                          <p:spTgt spid="29"/>
                                        </p:tgtEl>
                                        <p:attrNameLst>
                                          <p:attrName>ppt_x</p:attrName>
                                        </p:attrNameLst>
                                      </p:cBhvr>
                                      <p:tavLst>
                                        <p:tav tm="0">
                                          <p:val>
                                            <p:strVal val="#ppt_x"/>
                                          </p:val>
                                        </p:tav>
                                        <p:tav tm="100000">
                                          <p:val>
                                            <p:strVal val="#ppt_x"/>
                                          </p:val>
                                        </p:tav>
                                      </p:tavLst>
                                    </p:anim>
                                    <p:anim calcmode="lin" valueType="num">
                                      <p:cBhvr additive="base">
                                        <p:cTn id="148" dur="500" fill="hold"/>
                                        <p:tgtEl>
                                          <p:spTgt spid="29"/>
                                        </p:tgtEl>
                                        <p:attrNameLst>
                                          <p:attrName>ppt_y</p:attrName>
                                        </p:attrNameLst>
                                      </p:cBhvr>
                                      <p:tavLst>
                                        <p:tav tm="0">
                                          <p:val>
                                            <p:strVal val="1+#ppt_h/2"/>
                                          </p:val>
                                        </p:tav>
                                        <p:tav tm="100000">
                                          <p:val>
                                            <p:strVal val="#ppt_y"/>
                                          </p:val>
                                        </p:tav>
                                      </p:tavLst>
                                    </p:anim>
                                  </p:childTnLst>
                                </p:cTn>
                              </p:par>
                              <p:par>
                                <p:cTn id="149" presetID="9" presetClass="entr" presetSubtype="0" fill="hold" nodeType="with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dissolve">
                                      <p:cBhvr>
                                        <p:cTn id="151" dur="500"/>
                                        <p:tgtEl>
                                          <p:spTgt spid="64"/>
                                        </p:tgtEl>
                                      </p:cBhvr>
                                    </p:animEffec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41"/>
                                        </p:tgtEl>
                                        <p:attrNameLst>
                                          <p:attrName>style.visibility</p:attrName>
                                        </p:attrNameLst>
                                      </p:cBhvr>
                                      <p:to>
                                        <p:strVal val="visible"/>
                                      </p:to>
                                    </p:set>
                                    <p:anim calcmode="lin" valueType="num">
                                      <p:cBhvr additive="base">
                                        <p:cTn id="156" dur="500" fill="hold"/>
                                        <p:tgtEl>
                                          <p:spTgt spid="41"/>
                                        </p:tgtEl>
                                        <p:attrNameLst>
                                          <p:attrName>ppt_x</p:attrName>
                                        </p:attrNameLst>
                                      </p:cBhvr>
                                      <p:tavLst>
                                        <p:tav tm="0">
                                          <p:val>
                                            <p:strVal val="#ppt_x"/>
                                          </p:val>
                                        </p:tav>
                                        <p:tav tm="100000">
                                          <p:val>
                                            <p:strVal val="#ppt_x"/>
                                          </p:val>
                                        </p:tav>
                                      </p:tavLst>
                                    </p:anim>
                                    <p:anim calcmode="lin" valueType="num">
                                      <p:cBhvr additive="base">
                                        <p:cTn id="157" dur="500" fill="hold"/>
                                        <p:tgtEl>
                                          <p:spTgt spid="41"/>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3"/>
                                        </p:tgtEl>
                                        <p:attrNameLst>
                                          <p:attrName>style.visibility</p:attrName>
                                        </p:attrNameLst>
                                      </p:cBhvr>
                                      <p:to>
                                        <p:strVal val="visible"/>
                                      </p:to>
                                    </p:set>
                                    <p:anim calcmode="lin" valueType="num">
                                      <p:cBhvr additive="base">
                                        <p:cTn id="160" dur="500" fill="hold"/>
                                        <p:tgtEl>
                                          <p:spTgt spid="3"/>
                                        </p:tgtEl>
                                        <p:attrNameLst>
                                          <p:attrName>ppt_x</p:attrName>
                                        </p:attrNameLst>
                                      </p:cBhvr>
                                      <p:tavLst>
                                        <p:tav tm="0">
                                          <p:val>
                                            <p:strVal val="#ppt_x"/>
                                          </p:val>
                                        </p:tav>
                                        <p:tav tm="100000">
                                          <p:val>
                                            <p:strVal val="#ppt_x"/>
                                          </p:val>
                                        </p:tav>
                                      </p:tavLst>
                                    </p:anim>
                                    <p:anim calcmode="lin" valueType="num">
                                      <p:cBhvr additive="base">
                                        <p:cTn id="16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1" fill="hold" grpId="0" nodeType="click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additive="base">
                                        <p:cTn id="166" dur="500" fill="hold"/>
                                        <p:tgtEl>
                                          <p:spTgt spid="16"/>
                                        </p:tgtEl>
                                        <p:attrNameLst>
                                          <p:attrName>ppt_x</p:attrName>
                                        </p:attrNameLst>
                                      </p:cBhvr>
                                      <p:tavLst>
                                        <p:tav tm="0">
                                          <p:val>
                                            <p:strVal val="#ppt_x"/>
                                          </p:val>
                                        </p:tav>
                                        <p:tav tm="100000">
                                          <p:val>
                                            <p:strVal val="#ppt_x"/>
                                          </p:val>
                                        </p:tav>
                                      </p:tavLst>
                                    </p:anim>
                                    <p:anim calcmode="lin" valueType="num">
                                      <p:cBhvr additive="base">
                                        <p:cTn id="167" dur="500" fill="hold"/>
                                        <p:tgtEl>
                                          <p:spTgt spid="16"/>
                                        </p:tgtEl>
                                        <p:attrNameLst>
                                          <p:attrName>ppt_y</p:attrName>
                                        </p:attrNameLst>
                                      </p:cBhvr>
                                      <p:tavLst>
                                        <p:tav tm="0">
                                          <p:val>
                                            <p:strVal val="0-#ppt_h/2"/>
                                          </p:val>
                                        </p:tav>
                                        <p:tav tm="100000">
                                          <p:val>
                                            <p:strVal val="#ppt_y"/>
                                          </p:val>
                                        </p:tav>
                                      </p:tavLst>
                                    </p:anim>
                                  </p:childTnLst>
                                </p:cTn>
                              </p:par>
                              <p:par>
                                <p:cTn id="168" presetID="9" presetClass="entr" presetSubtype="0" fill="hold" grpId="0" nodeType="withEffect">
                                  <p:stCondLst>
                                    <p:cond delay="0"/>
                                  </p:stCondLst>
                                  <p:childTnLst>
                                    <p:set>
                                      <p:cBhvr>
                                        <p:cTn id="169" dur="1" fill="hold">
                                          <p:stCondLst>
                                            <p:cond delay="0"/>
                                          </p:stCondLst>
                                        </p:cTn>
                                        <p:tgtEl>
                                          <p:spTgt spid="56"/>
                                        </p:tgtEl>
                                        <p:attrNameLst>
                                          <p:attrName>style.visibility</p:attrName>
                                        </p:attrNameLst>
                                      </p:cBhvr>
                                      <p:to>
                                        <p:strVal val="visible"/>
                                      </p:to>
                                    </p:set>
                                    <p:animEffect transition="in" filter="dissolve">
                                      <p:cBhvr>
                                        <p:cTn id="170" dur="500"/>
                                        <p:tgtEl>
                                          <p:spTgt spid="56"/>
                                        </p:tgtEl>
                                      </p:cBhvr>
                                    </p:animEffect>
                                  </p:childTnLst>
                                </p:cTn>
                              </p:par>
                              <p:par>
                                <p:cTn id="171" presetID="2" presetClass="entr" presetSubtype="4" fill="hold" grpId="0" nodeType="withEffect">
                                  <p:stCondLst>
                                    <p:cond delay="0"/>
                                  </p:stCondLst>
                                  <p:childTnLst>
                                    <p:set>
                                      <p:cBhvr>
                                        <p:cTn id="172" dur="1" fill="hold">
                                          <p:stCondLst>
                                            <p:cond delay="0"/>
                                          </p:stCondLst>
                                        </p:cTn>
                                        <p:tgtEl>
                                          <p:spTgt spid="24"/>
                                        </p:tgtEl>
                                        <p:attrNameLst>
                                          <p:attrName>style.visibility</p:attrName>
                                        </p:attrNameLst>
                                      </p:cBhvr>
                                      <p:to>
                                        <p:strVal val="visible"/>
                                      </p:to>
                                    </p:set>
                                    <p:anim calcmode="lin" valueType="num">
                                      <p:cBhvr additive="base">
                                        <p:cTn id="173" dur="500" fill="hold"/>
                                        <p:tgtEl>
                                          <p:spTgt spid="24"/>
                                        </p:tgtEl>
                                        <p:attrNameLst>
                                          <p:attrName>ppt_x</p:attrName>
                                        </p:attrNameLst>
                                      </p:cBhvr>
                                      <p:tavLst>
                                        <p:tav tm="0">
                                          <p:val>
                                            <p:strVal val="#ppt_x"/>
                                          </p:val>
                                        </p:tav>
                                        <p:tav tm="100000">
                                          <p:val>
                                            <p:strVal val="#ppt_x"/>
                                          </p:val>
                                        </p:tav>
                                      </p:tavLst>
                                    </p:anim>
                                    <p:anim calcmode="lin" valueType="num">
                                      <p:cBhvr additive="base">
                                        <p:cTn id="174" dur="500" fill="hold"/>
                                        <p:tgtEl>
                                          <p:spTgt spid="24"/>
                                        </p:tgtEl>
                                        <p:attrNameLst>
                                          <p:attrName>ppt_y</p:attrName>
                                        </p:attrNameLst>
                                      </p:cBhvr>
                                      <p:tavLst>
                                        <p:tav tm="0">
                                          <p:val>
                                            <p:strVal val="1+#ppt_h/2"/>
                                          </p:val>
                                        </p:tav>
                                        <p:tav tm="100000">
                                          <p:val>
                                            <p:strVal val="#ppt_y"/>
                                          </p:val>
                                        </p:tav>
                                      </p:tavLst>
                                    </p:anim>
                                  </p:childTnLst>
                                </p:cTn>
                              </p:par>
                              <p:par>
                                <p:cTn id="175" presetID="9"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dissolve">
                                      <p:cBhvr>
                                        <p:cTn id="177" dur="500"/>
                                        <p:tgtEl>
                                          <p:spTgt spid="65"/>
                                        </p:tgtEl>
                                      </p:cBhvr>
                                    </p:animEffect>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grpId="0" nodeType="clickEffect">
                                  <p:stCondLst>
                                    <p:cond delay="0"/>
                                  </p:stCondLst>
                                  <p:childTnLst>
                                    <p:set>
                                      <p:cBhvr>
                                        <p:cTn id="181" dur="1" fill="hold">
                                          <p:stCondLst>
                                            <p:cond delay="0"/>
                                          </p:stCondLst>
                                        </p:cTn>
                                        <p:tgtEl>
                                          <p:spTgt spid="42"/>
                                        </p:tgtEl>
                                        <p:attrNameLst>
                                          <p:attrName>style.visibility</p:attrName>
                                        </p:attrNameLst>
                                      </p:cBhvr>
                                      <p:to>
                                        <p:strVal val="visible"/>
                                      </p:to>
                                    </p:set>
                                    <p:anim calcmode="lin" valueType="num">
                                      <p:cBhvr additive="base">
                                        <p:cTn id="182" dur="500" fill="hold"/>
                                        <p:tgtEl>
                                          <p:spTgt spid="42"/>
                                        </p:tgtEl>
                                        <p:attrNameLst>
                                          <p:attrName>ppt_x</p:attrName>
                                        </p:attrNameLst>
                                      </p:cBhvr>
                                      <p:tavLst>
                                        <p:tav tm="0">
                                          <p:val>
                                            <p:strVal val="#ppt_x"/>
                                          </p:val>
                                        </p:tav>
                                        <p:tav tm="100000">
                                          <p:val>
                                            <p:strVal val="#ppt_x"/>
                                          </p:val>
                                        </p:tav>
                                      </p:tavLst>
                                    </p:anim>
                                    <p:anim calcmode="lin" valueType="num">
                                      <p:cBhvr additive="base">
                                        <p:cTn id="183" dur="500" fill="hold"/>
                                        <p:tgtEl>
                                          <p:spTgt spid="42"/>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7"/>
                                        </p:tgtEl>
                                        <p:attrNameLst>
                                          <p:attrName>style.visibility</p:attrName>
                                        </p:attrNameLst>
                                      </p:cBhvr>
                                      <p:to>
                                        <p:strVal val="visible"/>
                                      </p:to>
                                    </p:set>
                                    <p:anim calcmode="lin" valueType="num">
                                      <p:cBhvr additive="base">
                                        <p:cTn id="186" dur="500" fill="hold"/>
                                        <p:tgtEl>
                                          <p:spTgt spid="7"/>
                                        </p:tgtEl>
                                        <p:attrNameLst>
                                          <p:attrName>ppt_x</p:attrName>
                                        </p:attrNameLst>
                                      </p:cBhvr>
                                      <p:tavLst>
                                        <p:tav tm="0">
                                          <p:val>
                                            <p:strVal val="#ppt_x"/>
                                          </p:val>
                                        </p:tav>
                                        <p:tav tm="100000">
                                          <p:val>
                                            <p:strVal val="#ppt_x"/>
                                          </p:val>
                                        </p:tav>
                                      </p:tavLst>
                                    </p:anim>
                                    <p:anim calcmode="lin" valueType="num">
                                      <p:cBhvr additive="base">
                                        <p:cTn id="18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25"/>
                                        </p:tgtEl>
                                        <p:attrNameLst>
                                          <p:attrName>style.visibility</p:attrName>
                                        </p:attrNameLst>
                                      </p:cBhvr>
                                      <p:to>
                                        <p:strVal val="visible"/>
                                      </p:to>
                                    </p:set>
                                    <p:anim calcmode="lin" valueType="num">
                                      <p:cBhvr additive="base">
                                        <p:cTn id="192" dur="500" fill="hold"/>
                                        <p:tgtEl>
                                          <p:spTgt spid="25"/>
                                        </p:tgtEl>
                                        <p:attrNameLst>
                                          <p:attrName>ppt_x</p:attrName>
                                        </p:attrNameLst>
                                      </p:cBhvr>
                                      <p:tavLst>
                                        <p:tav tm="0">
                                          <p:val>
                                            <p:strVal val="#ppt_x"/>
                                          </p:val>
                                        </p:tav>
                                        <p:tav tm="100000">
                                          <p:val>
                                            <p:strVal val="#ppt_x"/>
                                          </p:val>
                                        </p:tav>
                                      </p:tavLst>
                                    </p:anim>
                                    <p:anim calcmode="lin" valueType="num">
                                      <p:cBhvr additive="base">
                                        <p:cTn id="193" dur="500" fill="hold"/>
                                        <p:tgtEl>
                                          <p:spTgt spid="25"/>
                                        </p:tgtEl>
                                        <p:attrNameLst>
                                          <p:attrName>ppt_y</p:attrName>
                                        </p:attrNameLst>
                                      </p:cBhvr>
                                      <p:tavLst>
                                        <p:tav tm="0">
                                          <p:val>
                                            <p:strVal val="1+#ppt_h/2"/>
                                          </p:val>
                                        </p:tav>
                                        <p:tav tm="100000">
                                          <p:val>
                                            <p:strVal val="#ppt_y"/>
                                          </p:val>
                                        </p:tav>
                                      </p:tavLst>
                                    </p:anim>
                                  </p:childTnLst>
                                </p:cTn>
                              </p:par>
                              <p:par>
                                <p:cTn id="194" presetID="9" presetClass="entr" presetSubtype="0" fill="hold" grpId="0" nodeType="withEffect">
                                  <p:stCondLst>
                                    <p:cond delay="0"/>
                                  </p:stCondLst>
                                  <p:childTnLst>
                                    <p:set>
                                      <p:cBhvr>
                                        <p:cTn id="195" dur="1" fill="hold">
                                          <p:stCondLst>
                                            <p:cond delay="0"/>
                                          </p:stCondLst>
                                        </p:cTn>
                                        <p:tgtEl>
                                          <p:spTgt spid="57"/>
                                        </p:tgtEl>
                                        <p:attrNameLst>
                                          <p:attrName>style.visibility</p:attrName>
                                        </p:attrNameLst>
                                      </p:cBhvr>
                                      <p:to>
                                        <p:strVal val="visible"/>
                                      </p:to>
                                    </p:set>
                                    <p:animEffect transition="in" filter="dissolve">
                                      <p:cBhvr>
                                        <p:cTn id="196" dur="500"/>
                                        <p:tgtEl>
                                          <p:spTgt spid="57"/>
                                        </p:tgtEl>
                                      </p:cBhvr>
                                    </p:animEffect>
                                  </p:childTnLst>
                                </p:cTn>
                              </p:par>
                            </p:childTnLst>
                          </p:cTn>
                        </p:par>
                      </p:childTnLst>
                    </p:cTn>
                  </p:par>
                  <p:par>
                    <p:cTn id="197" fill="hold">
                      <p:stCondLst>
                        <p:cond delay="indefinite"/>
                      </p:stCondLst>
                      <p:childTnLst>
                        <p:par>
                          <p:cTn id="198" fill="hold">
                            <p:stCondLst>
                              <p:cond delay="0"/>
                            </p:stCondLst>
                            <p:childTnLst>
                              <p:par>
                                <p:cTn id="199" presetID="2" presetClass="entr" presetSubtype="1" fill="hold" grpId="0" nodeType="clickEffect">
                                  <p:stCondLst>
                                    <p:cond delay="0"/>
                                  </p:stCondLst>
                                  <p:childTnLst>
                                    <p:set>
                                      <p:cBhvr>
                                        <p:cTn id="200" dur="1" fill="hold">
                                          <p:stCondLst>
                                            <p:cond delay="0"/>
                                          </p:stCondLst>
                                        </p:cTn>
                                        <p:tgtEl>
                                          <p:spTgt spid="17"/>
                                        </p:tgtEl>
                                        <p:attrNameLst>
                                          <p:attrName>style.visibility</p:attrName>
                                        </p:attrNameLst>
                                      </p:cBhvr>
                                      <p:to>
                                        <p:strVal val="visible"/>
                                      </p:to>
                                    </p:set>
                                    <p:anim calcmode="lin" valueType="num">
                                      <p:cBhvr additive="base">
                                        <p:cTn id="201" dur="500" fill="hold"/>
                                        <p:tgtEl>
                                          <p:spTgt spid="17"/>
                                        </p:tgtEl>
                                        <p:attrNameLst>
                                          <p:attrName>ppt_x</p:attrName>
                                        </p:attrNameLst>
                                      </p:cBhvr>
                                      <p:tavLst>
                                        <p:tav tm="0">
                                          <p:val>
                                            <p:strVal val="#ppt_x"/>
                                          </p:val>
                                        </p:tav>
                                        <p:tav tm="100000">
                                          <p:val>
                                            <p:strVal val="#ppt_x"/>
                                          </p:val>
                                        </p:tav>
                                      </p:tavLst>
                                    </p:anim>
                                    <p:anim calcmode="lin" valueType="num">
                                      <p:cBhvr additive="base">
                                        <p:cTn id="202" dur="500" fill="hold"/>
                                        <p:tgtEl>
                                          <p:spTgt spid="17"/>
                                        </p:tgtEl>
                                        <p:attrNameLst>
                                          <p:attrName>ppt_y</p:attrName>
                                        </p:attrNameLst>
                                      </p:cBhvr>
                                      <p:tavLst>
                                        <p:tav tm="0">
                                          <p:val>
                                            <p:strVal val="0-#ppt_h/2"/>
                                          </p:val>
                                        </p:tav>
                                        <p:tav tm="100000">
                                          <p:val>
                                            <p:strVal val="#ppt_y"/>
                                          </p:val>
                                        </p:tav>
                                      </p:tavLst>
                                    </p:anim>
                                  </p:childTnLst>
                                </p:cTn>
                              </p:par>
                              <p:par>
                                <p:cTn id="203" presetID="9" presetClass="entr" presetSubtype="0" fill="hold" grpId="0" nodeType="withEffect">
                                  <p:stCondLst>
                                    <p:cond delay="0"/>
                                  </p:stCondLst>
                                  <p:childTnLst>
                                    <p:set>
                                      <p:cBhvr>
                                        <p:cTn id="204" dur="1" fill="hold">
                                          <p:stCondLst>
                                            <p:cond delay="0"/>
                                          </p:stCondLst>
                                        </p:cTn>
                                        <p:tgtEl>
                                          <p:spTgt spid="58"/>
                                        </p:tgtEl>
                                        <p:attrNameLst>
                                          <p:attrName>style.visibility</p:attrName>
                                        </p:attrNameLst>
                                      </p:cBhvr>
                                      <p:to>
                                        <p:strVal val="visible"/>
                                      </p:to>
                                    </p:set>
                                    <p:animEffect transition="in" filter="dissolve">
                                      <p:cBhvr>
                                        <p:cTn id="205" dur="500"/>
                                        <p:tgtEl>
                                          <p:spTgt spid="58"/>
                                        </p:tgtEl>
                                      </p:cBhvr>
                                    </p:animEffect>
                                  </p:childTnLst>
                                </p:cTn>
                              </p:par>
                              <p:par>
                                <p:cTn id="206" presetID="2" presetClass="entr" presetSubtype="4" fill="hold" grpId="0" nodeType="withEffect">
                                  <p:stCondLst>
                                    <p:cond delay="0"/>
                                  </p:stCondLst>
                                  <p:childTnLst>
                                    <p:set>
                                      <p:cBhvr>
                                        <p:cTn id="207" dur="1" fill="hold">
                                          <p:stCondLst>
                                            <p:cond delay="0"/>
                                          </p:stCondLst>
                                        </p:cTn>
                                        <p:tgtEl>
                                          <p:spTgt spid="30"/>
                                        </p:tgtEl>
                                        <p:attrNameLst>
                                          <p:attrName>style.visibility</p:attrName>
                                        </p:attrNameLst>
                                      </p:cBhvr>
                                      <p:to>
                                        <p:strVal val="visible"/>
                                      </p:to>
                                    </p:set>
                                    <p:anim calcmode="lin" valueType="num">
                                      <p:cBhvr additive="base">
                                        <p:cTn id="208" dur="500" fill="hold"/>
                                        <p:tgtEl>
                                          <p:spTgt spid="30"/>
                                        </p:tgtEl>
                                        <p:attrNameLst>
                                          <p:attrName>ppt_x</p:attrName>
                                        </p:attrNameLst>
                                      </p:cBhvr>
                                      <p:tavLst>
                                        <p:tav tm="0">
                                          <p:val>
                                            <p:strVal val="#ppt_x"/>
                                          </p:val>
                                        </p:tav>
                                        <p:tav tm="100000">
                                          <p:val>
                                            <p:strVal val="#ppt_x"/>
                                          </p:val>
                                        </p:tav>
                                      </p:tavLst>
                                    </p:anim>
                                    <p:anim calcmode="lin" valueType="num">
                                      <p:cBhvr additive="base">
                                        <p:cTn id="209" dur="500" fill="hold"/>
                                        <p:tgtEl>
                                          <p:spTgt spid="30"/>
                                        </p:tgtEl>
                                        <p:attrNameLst>
                                          <p:attrName>ppt_y</p:attrName>
                                        </p:attrNameLst>
                                      </p:cBhvr>
                                      <p:tavLst>
                                        <p:tav tm="0">
                                          <p:val>
                                            <p:strVal val="1+#ppt_h/2"/>
                                          </p:val>
                                        </p:tav>
                                        <p:tav tm="100000">
                                          <p:val>
                                            <p:strVal val="#ppt_y"/>
                                          </p:val>
                                        </p:tav>
                                      </p:tavLst>
                                    </p:anim>
                                  </p:childTnLst>
                                </p:cTn>
                              </p:par>
                              <p:par>
                                <p:cTn id="210" presetID="9" presetClass="entr" presetSubtype="0" fill="hold" nodeType="withEffect">
                                  <p:stCondLst>
                                    <p:cond delay="0"/>
                                  </p:stCondLst>
                                  <p:childTnLst>
                                    <p:set>
                                      <p:cBhvr>
                                        <p:cTn id="211" dur="1" fill="hold">
                                          <p:stCondLst>
                                            <p:cond delay="0"/>
                                          </p:stCondLst>
                                        </p:cTn>
                                        <p:tgtEl>
                                          <p:spTgt spid="66"/>
                                        </p:tgtEl>
                                        <p:attrNameLst>
                                          <p:attrName>style.visibility</p:attrName>
                                        </p:attrNameLst>
                                      </p:cBhvr>
                                      <p:to>
                                        <p:strVal val="visible"/>
                                      </p:to>
                                    </p:set>
                                    <p:animEffect transition="in" filter="dissolve">
                                      <p:cBhvr>
                                        <p:cTn id="212" dur="500"/>
                                        <p:tgtEl>
                                          <p:spTgt spid="66"/>
                                        </p:tgtEl>
                                      </p:cBhvr>
                                    </p:animEffect>
                                  </p:childTnLst>
                                </p:cTn>
                              </p:par>
                            </p:childTnLst>
                          </p:cTn>
                        </p:par>
                      </p:childTnLst>
                    </p:cTn>
                  </p:par>
                  <p:par>
                    <p:cTn id="213" fill="hold">
                      <p:stCondLst>
                        <p:cond delay="indefinite"/>
                      </p:stCondLst>
                      <p:childTnLst>
                        <p:par>
                          <p:cTn id="214" fill="hold">
                            <p:stCondLst>
                              <p:cond delay="0"/>
                            </p:stCondLst>
                            <p:childTnLst>
                              <p:par>
                                <p:cTn id="215" presetID="2" presetClass="entr" presetSubtype="1" fill="hold" grpId="0" nodeType="clickEffect">
                                  <p:stCondLst>
                                    <p:cond delay="0"/>
                                  </p:stCondLst>
                                  <p:childTnLst>
                                    <p:set>
                                      <p:cBhvr>
                                        <p:cTn id="216" dur="1" fill="hold">
                                          <p:stCondLst>
                                            <p:cond delay="0"/>
                                          </p:stCondLst>
                                        </p:cTn>
                                        <p:tgtEl>
                                          <p:spTgt spid="18"/>
                                        </p:tgtEl>
                                        <p:attrNameLst>
                                          <p:attrName>style.visibility</p:attrName>
                                        </p:attrNameLst>
                                      </p:cBhvr>
                                      <p:to>
                                        <p:strVal val="visible"/>
                                      </p:to>
                                    </p:set>
                                    <p:anim calcmode="lin" valueType="num">
                                      <p:cBhvr additive="base">
                                        <p:cTn id="217" dur="500" fill="hold"/>
                                        <p:tgtEl>
                                          <p:spTgt spid="18"/>
                                        </p:tgtEl>
                                        <p:attrNameLst>
                                          <p:attrName>ppt_x</p:attrName>
                                        </p:attrNameLst>
                                      </p:cBhvr>
                                      <p:tavLst>
                                        <p:tav tm="0">
                                          <p:val>
                                            <p:strVal val="#ppt_x"/>
                                          </p:val>
                                        </p:tav>
                                        <p:tav tm="100000">
                                          <p:val>
                                            <p:strVal val="#ppt_x"/>
                                          </p:val>
                                        </p:tav>
                                      </p:tavLst>
                                    </p:anim>
                                    <p:anim calcmode="lin" valueType="num">
                                      <p:cBhvr additive="base">
                                        <p:cTn id="218" dur="500" fill="hold"/>
                                        <p:tgtEl>
                                          <p:spTgt spid="18"/>
                                        </p:tgtEl>
                                        <p:attrNameLst>
                                          <p:attrName>ppt_y</p:attrName>
                                        </p:attrNameLst>
                                      </p:cBhvr>
                                      <p:tavLst>
                                        <p:tav tm="0">
                                          <p:val>
                                            <p:strVal val="0-#ppt_h/2"/>
                                          </p:val>
                                        </p:tav>
                                        <p:tav tm="100000">
                                          <p:val>
                                            <p:strVal val="#ppt_y"/>
                                          </p:val>
                                        </p:tav>
                                      </p:tavLst>
                                    </p:anim>
                                  </p:childTnLst>
                                </p:cTn>
                              </p:par>
                              <p:par>
                                <p:cTn id="219" presetID="9" presetClass="entr" presetSubtype="0" fill="hold" grpId="0" nodeType="withEffect">
                                  <p:stCondLst>
                                    <p:cond delay="0"/>
                                  </p:stCondLst>
                                  <p:childTnLst>
                                    <p:set>
                                      <p:cBhvr>
                                        <p:cTn id="220" dur="1" fill="hold">
                                          <p:stCondLst>
                                            <p:cond delay="0"/>
                                          </p:stCondLst>
                                        </p:cTn>
                                        <p:tgtEl>
                                          <p:spTgt spid="59"/>
                                        </p:tgtEl>
                                        <p:attrNameLst>
                                          <p:attrName>style.visibility</p:attrName>
                                        </p:attrNameLst>
                                      </p:cBhvr>
                                      <p:to>
                                        <p:strVal val="visible"/>
                                      </p:to>
                                    </p:set>
                                    <p:animEffect transition="in" filter="dissolve">
                                      <p:cBhvr>
                                        <p:cTn id="221" dur="500"/>
                                        <p:tgtEl>
                                          <p:spTgt spid="59"/>
                                        </p:tgtEl>
                                      </p:cBhvr>
                                    </p:animEffect>
                                  </p:childTnLst>
                                </p:cTn>
                              </p:par>
                              <p:par>
                                <p:cTn id="222" presetID="2" presetClass="entr" presetSubtype="4" fill="hold" grpId="0" nodeType="withEffect">
                                  <p:stCondLst>
                                    <p:cond delay="0"/>
                                  </p:stCondLst>
                                  <p:childTnLst>
                                    <p:set>
                                      <p:cBhvr>
                                        <p:cTn id="223" dur="1" fill="hold">
                                          <p:stCondLst>
                                            <p:cond delay="0"/>
                                          </p:stCondLst>
                                        </p:cTn>
                                        <p:tgtEl>
                                          <p:spTgt spid="31"/>
                                        </p:tgtEl>
                                        <p:attrNameLst>
                                          <p:attrName>style.visibility</p:attrName>
                                        </p:attrNameLst>
                                      </p:cBhvr>
                                      <p:to>
                                        <p:strVal val="visible"/>
                                      </p:to>
                                    </p:set>
                                    <p:anim calcmode="lin" valueType="num">
                                      <p:cBhvr additive="base">
                                        <p:cTn id="224" dur="500" fill="hold"/>
                                        <p:tgtEl>
                                          <p:spTgt spid="31"/>
                                        </p:tgtEl>
                                        <p:attrNameLst>
                                          <p:attrName>ppt_x</p:attrName>
                                        </p:attrNameLst>
                                      </p:cBhvr>
                                      <p:tavLst>
                                        <p:tav tm="0">
                                          <p:val>
                                            <p:strVal val="#ppt_x"/>
                                          </p:val>
                                        </p:tav>
                                        <p:tav tm="100000">
                                          <p:val>
                                            <p:strVal val="#ppt_x"/>
                                          </p:val>
                                        </p:tav>
                                      </p:tavLst>
                                    </p:anim>
                                    <p:anim calcmode="lin" valueType="num">
                                      <p:cBhvr additive="base">
                                        <p:cTn id="225" dur="500" fill="hold"/>
                                        <p:tgtEl>
                                          <p:spTgt spid="31"/>
                                        </p:tgtEl>
                                        <p:attrNameLst>
                                          <p:attrName>ppt_y</p:attrName>
                                        </p:attrNameLst>
                                      </p:cBhvr>
                                      <p:tavLst>
                                        <p:tav tm="0">
                                          <p:val>
                                            <p:strVal val="1+#ppt_h/2"/>
                                          </p:val>
                                        </p:tav>
                                        <p:tav tm="100000">
                                          <p:val>
                                            <p:strVal val="#ppt_y"/>
                                          </p:val>
                                        </p:tav>
                                      </p:tavLst>
                                    </p:anim>
                                  </p:childTnLst>
                                </p:cTn>
                              </p:par>
                              <p:par>
                                <p:cTn id="226" presetID="9" presetClass="entr" presetSubtype="0" fill="hold" nodeType="withEffect">
                                  <p:stCondLst>
                                    <p:cond delay="0"/>
                                  </p:stCondLst>
                                  <p:childTnLst>
                                    <p:set>
                                      <p:cBhvr>
                                        <p:cTn id="227" dur="1" fill="hold">
                                          <p:stCondLst>
                                            <p:cond delay="0"/>
                                          </p:stCondLst>
                                        </p:cTn>
                                        <p:tgtEl>
                                          <p:spTgt spid="67"/>
                                        </p:tgtEl>
                                        <p:attrNameLst>
                                          <p:attrName>style.visibility</p:attrName>
                                        </p:attrNameLst>
                                      </p:cBhvr>
                                      <p:to>
                                        <p:strVal val="visible"/>
                                      </p:to>
                                    </p:set>
                                    <p:animEffect transition="in" filter="dissolve">
                                      <p:cBhvr>
                                        <p:cTn id="228" dur="500"/>
                                        <p:tgtEl>
                                          <p:spTgt spid="67"/>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nodeType="clickEffect">
                                  <p:stCondLst>
                                    <p:cond delay="0"/>
                                  </p:stCondLst>
                                  <p:childTnLst>
                                    <p:set>
                                      <p:cBhvr>
                                        <p:cTn id="232" dur="1" fill="hold">
                                          <p:stCondLst>
                                            <p:cond delay="0"/>
                                          </p:stCondLst>
                                        </p:cTn>
                                        <p:tgtEl>
                                          <p:spTgt spid="47"/>
                                        </p:tgtEl>
                                        <p:attrNameLst>
                                          <p:attrName>style.visibility</p:attrName>
                                        </p:attrNameLst>
                                      </p:cBhvr>
                                      <p:to>
                                        <p:strVal val="visible"/>
                                      </p:to>
                                    </p:set>
                                    <p:animEffect transition="in" filter="wipe(left)">
                                      <p:cBhvr>
                                        <p:cTn id="233" dur="500"/>
                                        <p:tgtEl>
                                          <p:spTgt spid="47"/>
                                        </p:tgtEl>
                                      </p:cBhvr>
                                    </p:animEffect>
                                  </p:childTnLst>
                                </p:cTn>
                              </p:par>
                            </p:childTnLst>
                          </p:cTn>
                        </p:par>
                        <p:par>
                          <p:cTn id="234" fill="hold">
                            <p:stCondLst>
                              <p:cond delay="500"/>
                            </p:stCondLst>
                            <p:childTnLst>
                              <p:par>
                                <p:cTn id="235" presetID="22" presetClass="entr" presetSubtype="8" fill="hold" nodeType="afterEffect">
                                  <p:stCondLst>
                                    <p:cond delay="0"/>
                                  </p:stCondLst>
                                  <p:childTnLst>
                                    <p:set>
                                      <p:cBhvr>
                                        <p:cTn id="236" dur="1" fill="hold">
                                          <p:stCondLst>
                                            <p:cond delay="0"/>
                                          </p:stCondLst>
                                        </p:cTn>
                                        <p:tgtEl>
                                          <p:spTgt spid="21"/>
                                        </p:tgtEl>
                                        <p:attrNameLst>
                                          <p:attrName>style.visibility</p:attrName>
                                        </p:attrNameLst>
                                      </p:cBhvr>
                                      <p:to>
                                        <p:strVal val="visible"/>
                                      </p:to>
                                    </p:set>
                                    <p:animEffect transition="in" filter="wipe(left)">
                                      <p:cBhvr>
                                        <p:cTn id="237" dur="500"/>
                                        <p:tgtEl>
                                          <p:spTgt spid="21"/>
                                        </p:tgtEl>
                                      </p:cBhvr>
                                    </p:animEffect>
                                  </p:childTnLst>
                                </p:cTn>
                              </p:par>
                            </p:childTnLst>
                          </p:cTn>
                        </p:par>
                        <p:par>
                          <p:cTn id="238" fill="hold">
                            <p:stCondLst>
                              <p:cond delay="1000"/>
                            </p:stCondLst>
                            <p:childTnLst>
                              <p:par>
                                <p:cTn id="239" presetID="9" presetClass="entr" presetSubtype="0" fill="hold" grpId="0" nodeType="afterEffect">
                                  <p:stCondLst>
                                    <p:cond delay="0"/>
                                  </p:stCondLst>
                                  <p:iterate type="wd">
                                    <p:tmPct val="10000"/>
                                  </p:iterate>
                                  <p:childTnLst>
                                    <p:set>
                                      <p:cBhvr>
                                        <p:cTn id="240" dur="1" fill="hold">
                                          <p:stCondLst>
                                            <p:cond delay="0"/>
                                          </p:stCondLst>
                                        </p:cTn>
                                        <p:tgtEl>
                                          <p:spTgt spid="68"/>
                                        </p:tgtEl>
                                        <p:attrNameLst>
                                          <p:attrName>style.visibility</p:attrName>
                                        </p:attrNameLst>
                                      </p:cBhvr>
                                      <p:to>
                                        <p:strVal val="visible"/>
                                      </p:to>
                                    </p:set>
                                    <p:animEffect transition="in" filter="dissolve">
                                      <p:cBhvr>
                                        <p:cTn id="241" dur="2000"/>
                                        <p:tgtEl>
                                          <p:spTgt spid="68"/>
                                        </p:tgtEl>
                                      </p:cBhvr>
                                    </p:animEffect>
                                  </p:childTnLst>
                                </p:cTn>
                              </p:par>
                            </p:childTnLst>
                          </p:cTn>
                        </p:par>
                      </p:childTnLst>
                    </p:cTn>
                  </p:par>
                  <p:par>
                    <p:cTn id="242" fill="hold">
                      <p:stCondLst>
                        <p:cond delay="indefinite"/>
                      </p:stCondLst>
                      <p:childTnLst>
                        <p:par>
                          <p:cTn id="243" fill="hold">
                            <p:stCondLst>
                              <p:cond delay="0"/>
                            </p:stCondLst>
                            <p:childTnLst>
                              <p:par>
                                <p:cTn id="244" presetID="2" presetClass="entr" presetSubtype="4" fill="hold" grpId="0" nodeType="clickEffect">
                                  <p:stCondLst>
                                    <p:cond delay="0"/>
                                  </p:stCondLst>
                                  <p:childTnLst>
                                    <p:set>
                                      <p:cBhvr>
                                        <p:cTn id="245" dur="1" fill="hold">
                                          <p:stCondLst>
                                            <p:cond delay="0"/>
                                          </p:stCondLst>
                                        </p:cTn>
                                        <p:tgtEl>
                                          <p:spTgt spid="45"/>
                                        </p:tgtEl>
                                        <p:attrNameLst>
                                          <p:attrName>style.visibility</p:attrName>
                                        </p:attrNameLst>
                                      </p:cBhvr>
                                      <p:to>
                                        <p:strVal val="visible"/>
                                      </p:to>
                                    </p:set>
                                    <p:anim calcmode="lin" valueType="num">
                                      <p:cBhvr additive="base">
                                        <p:cTn id="246" dur="500" fill="hold"/>
                                        <p:tgtEl>
                                          <p:spTgt spid="45"/>
                                        </p:tgtEl>
                                        <p:attrNameLst>
                                          <p:attrName>ppt_x</p:attrName>
                                        </p:attrNameLst>
                                      </p:cBhvr>
                                      <p:tavLst>
                                        <p:tav tm="0">
                                          <p:val>
                                            <p:strVal val="#ppt_x"/>
                                          </p:val>
                                        </p:tav>
                                        <p:tav tm="100000">
                                          <p:val>
                                            <p:strVal val="#ppt_x"/>
                                          </p:val>
                                        </p:tav>
                                      </p:tavLst>
                                    </p:anim>
                                    <p:anim calcmode="lin" valueType="num">
                                      <p:cBhvr additive="base">
                                        <p:cTn id="247" dur="500" fill="hold"/>
                                        <p:tgtEl>
                                          <p:spTgt spid="45"/>
                                        </p:tgtEl>
                                        <p:attrNameLst>
                                          <p:attrName>ppt_y</p:attrName>
                                        </p:attrNameLst>
                                      </p:cBhvr>
                                      <p:tavLst>
                                        <p:tav tm="0">
                                          <p:val>
                                            <p:strVal val="1+#ppt_h/2"/>
                                          </p:val>
                                        </p:tav>
                                        <p:tav tm="100000">
                                          <p:val>
                                            <p:strVal val="#ppt_y"/>
                                          </p:val>
                                        </p:tav>
                                      </p:tavLst>
                                    </p:anim>
                                  </p:childTnLst>
                                </p:cTn>
                              </p:par>
                              <p:par>
                                <p:cTn id="248" presetID="9" presetClass="entr" presetSubtype="0" fill="hold" grpId="0" nodeType="withEffect">
                                  <p:stCondLst>
                                    <p:cond delay="0"/>
                                  </p:stCondLst>
                                  <p:childTnLst>
                                    <p:set>
                                      <p:cBhvr>
                                        <p:cTn id="249" dur="1" fill="hold">
                                          <p:stCondLst>
                                            <p:cond delay="0"/>
                                          </p:stCondLst>
                                        </p:cTn>
                                        <p:tgtEl>
                                          <p:spTgt spid="60"/>
                                        </p:tgtEl>
                                        <p:attrNameLst>
                                          <p:attrName>style.visibility</p:attrName>
                                        </p:attrNameLst>
                                      </p:cBhvr>
                                      <p:to>
                                        <p:strVal val="visible"/>
                                      </p:to>
                                    </p:set>
                                    <p:animEffect transition="in" filter="dissolve">
                                      <p:cBhvr>
                                        <p:cTn id="250" dur="500"/>
                                        <p:tgtEl>
                                          <p:spTgt spid="60"/>
                                        </p:tgtEl>
                                      </p:cBhvr>
                                    </p:animEffect>
                                  </p:childTnLst>
                                </p:cTn>
                              </p:par>
                            </p:childTnLst>
                          </p:cTn>
                        </p:par>
                        <p:par>
                          <p:cTn id="251" fill="hold">
                            <p:stCondLst>
                              <p:cond delay="500"/>
                            </p:stCondLst>
                            <p:childTnLst>
                              <p:par>
                                <p:cTn id="252" presetID="22" presetClass="entr" presetSubtype="4" fill="hold" nodeType="afterEffect">
                                  <p:stCondLst>
                                    <p:cond delay="0"/>
                                  </p:stCondLst>
                                  <p:childTnLst>
                                    <p:set>
                                      <p:cBhvr>
                                        <p:cTn id="253" dur="1" fill="hold">
                                          <p:stCondLst>
                                            <p:cond delay="0"/>
                                          </p:stCondLst>
                                        </p:cTn>
                                        <p:tgtEl>
                                          <p:spTgt spid="48"/>
                                        </p:tgtEl>
                                        <p:attrNameLst>
                                          <p:attrName>style.visibility</p:attrName>
                                        </p:attrNameLst>
                                      </p:cBhvr>
                                      <p:to>
                                        <p:strVal val="visible"/>
                                      </p:to>
                                    </p:set>
                                    <p:animEffect transition="in" filter="wipe(down)">
                                      <p:cBhvr>
                                        <p:cTn id="2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8" grpId="0" bldLvl="0" animBg="1"/>
      <p:bldP spid="39" grpId="0" bldLvl="0" animBg="1"/>
      <p:bldP spid="23" grpId="0" bldLvl="0" animBg="1"/>
      <p:bldP spid="40" grpId="0" bldLvl="0" animBg="1"/>
      <p:bldP spid="41" grpId="0" bldLvl="0" animBg="1"/>
      <p:bldP spid="42" grpId="0" bldLvl="0" animBg="1"/>
      <p:bldP spid="45" grpId="0" bldLvl="0" animBg="1"/>
      <p:bldP spid="2" grpId="0"/>
      <p:bldP spid="3" grpId="0"/>
      <p:bldP spid="7" grpId="0"/>
      <p:bldP spid="22" grpId="0"/>
      <p:bldP spid="36" grpId="0"/>
      <p:bldP spid="46" grpId="0"/>
      <p:bldP spid="49" grpId="0"/>
      <p:bldP spid="50" grpId="0"/>
      <p:bldP spid="51" grpId="0"/>
      <p:bldP spid="52" grpId="0"/>
      <p:bldP spid="53" grpId="0"/>
      <p:bldP spid="54" grpId="0"/>
      <p:bldP spid="55" grpId="0"/>
      <p:bldP spid="56" grpId="0"/>
      <p:bldP spid="57" grpId="0"/>
      <p:bldP spid="58" grpId="0"/>
      <p:bldP spid="59" grpId="0"/>
      <p:bldP spid="60" grpId="0"/>
      <p:bldP spid="61" grpId="0"/>
      <p:bldP spid="68"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159D83-1ADE-79F9-36CE-1BD7EE0633B7}"/>
              </a:ext>
            </a:extLst>
          </p:cNvPr>
          <p:cNvSpPr>
            <a:spLocks noGrp="1"/>
          </p:cNvSpPr>
          <p:nvPr>
            <p:ph type="title"/>
          </p:nvPr>
        </p:nvSpPr>
        <p:spPr>
          <a:xfrm>
            <a:off x="1691680" y="692696"/>
            <a:ext cx="5725318" cy="818480"/>
          </a:xfrm>
        </p:spPr>
        <p:txBody>
          <a:bodyPr/>
          <a:lstStyle/>
          <a:p>
            <a:r>
              <a:rPr kumimoji="1" lang="ja-JP" altLang="en-US" sz="6000" dirty="0">
                <a:solidFill>
                  <a:schemeClr val="tx1"/>
                </a:solidFill>
                <a:latin typeface="HG正楷書体-PRO" panose="03000600000000000000" pitchFamily="66" charset="-128"/>
                <a:ea typeface="HG正楷書体-PRO" panose="03000600000000000000" pitchFamily="66" charset="-128"/>
              </a:rPr>
              <a:t>放射線管理区域</a:t>
            </a:r>
          </a:p>
        </p:txBody>
      </p:sp>
      <p:sp>
        <p:nvSpPr>
          <p:cNvPr id="3" name="テキスト ボックス 2">
            <a:extLst>
              <a:ext uri="{FF2B5EF4-FFF2-40B4-BE49-F238E27FC236}">
                <a16:creationId xmlns:a16="http://schemas.microsoft.com/office/drawing/2014/main" id="{3CA2F6EB-46FA-AD80-6562-07A075E30F54}"/>
              </a:ext>
            </a:extLst>
          </p:cNvPr>
          <p:cNvSpPr txBox="1"/>
          <p:nvPr/>
        </p:nvSpPr>
        <p:spPr>
          <a:xfrm>
            <a:off x="755577" y="3166647"/>
            <a:ext cx="5712756"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普通の人は入ってはいけない。</a:t>
            </a:r>
          </a:p>
        </p:txBody>
      </p:sp>
      <p:sp>
        <p:nvSpPr>
          <p:cNvPr id="4" name="テキスト ボックス 3">
            <a:extLst>
              <a:ext uri="{FF2B5EF4-FFF2-40B4-BE49-F238E27FC236}">
                <a16:creationId xmlns:a16="http://schemas.microsoft.com/office/drawing/2014/main" id="{6C0D3700-A212-8411-466B-9F8D104FA7F5}"/>
              </a:ext>
            </a:extLst>
          </p:cNvPr>
          <p:cNvSpPr txBox="1"/>
          <p:nvPr/>
        </p:nvSpPr>
        <p:spPr>
          <a:xfrm>
            <a:off x="764475" y="3754324"/>
            <a:ext cx="7965101" cy="830997"/>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「放射線業務従事者」だけが立ち入れるが、その人たちも飲食が禁じられる。</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5" name="テキスト ボックス 4">
            <a:extLst>
              <a:ext uri="{FF2B5EF4-FFF2-40B4-BE49-F238E27FC236}">
                <a16:creationId xmlns:a16="http://schemas.microsoft.com/office/drawing/2014/main" id="{59423598-2B86-6D17-E05E-37A347302318}"/>
              </a:ext>
            </a:extLst>
          </p:cNvPr>
          <p:cNvSpPr txBox="1"/>
          <p:nvPr/>
        </p:nvSpPr>
        <p:spPr>
          <a:xfrm>
            <a:off x="808696" y="4755922"/>
            <a:ext cx="7965101"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そこで寝てはいけないし、トイレもない。</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6" name="テキスト ボックス 5">
            <a:extLst>
              <a:ext uri="{FF2B5EF4-FFF2-40B4-BE49-F238E27FC236}">
                <a16:creationId xmlns:a16="http://schemas.microsoft.com/office/drawing/2014/main" id="{BCA8EF6D-C12B-37E3-65ED-B5658737015C}"/>
              </a:ext>
            </a:extLst>
          </p:cNvPr>
          <p:cNvSpPr txBox="1"/>
          <p:nvPr/>
        </p:nvSpPr>
        <p:spPr>
          <a:xfrm>
            <a:off x="808696" y="5910371"/>
            <a:ext cx="7965101" cy="830997"/>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そこから物を持ち出すときは放射能で汚れた物（</a:t>
            </a:r>
            <a:r>
              <a:rPr kumimoji="1" lang="en-US" altLang="ja-JP" sz="2400" dirty="0">
                <a:solidFill>
                  <a:srgbClr val="000000"/>
                </a:solidFill>
                <a:latin typeface="HG正楷書体-PRO" panose="03000600000000000000" pitchFamily="66" charset="-128"/>
                <a:ea typeface="HG正楷書体-PRO" panose="03000600000000000000" pitchFamily="66" charset="-128"/>
              </a:rPr>
              <a:t> 4</a:t>
            </a:r>
            <a:r>
              <a:rPr kumimoji="1" lang="ja-JP" altLang="en-US" sz="2400" dirty="0">
                <a:solidFill>
                  <a:srgbClr val="000000"/>
                </a:solidFill>
                <a:latin typeface="HG正楷書体-PRO" panose="03000600000000000000" pitchFamily="66" charset="-128"/>
                <a:ea typeface="HG正楷書体-PRO" panose="03000600000000000000" pitchFamily="66" charset="-128"/>
              </a:rPr>
              <a:t>万</a:t>
            </a:r>
            <a:r>
              <a:rPr kumimoji="1" lang="en-US" altLang="ja-JP" sz="2400" dirty="0" err="1">
                <a:solidFill>
                  <a:srgbClr val="000000"/>
                </a:solidFill>
                <a:latin typeface="HG正楷書体-PRO" panose="03000600000000000000" pitchFamily="66" charset="-128"/>
                <a:ea typeface="HG正楷書体-PRO" panose="03000600000000000000" pitchFamily="66" charset="-128"/>
              </a:rPr>
              <a:t>Bq</a:t>
            </a:r>
            <a:r>
              <a:rPr kumimoji="1" lang="en-US" altLang="ja-JP" sz="2400" dirty="0">
                <a:solidFill>
                  <a:srgbClr val="000000"/>
                </a:solidFill>
                <a:latin typeface="HG正楷書体-PRO" panose="03000600000000000000" pitchFamily="66" charset="-128"/>
                <a:ea typeface="HG正楷書体-PRO" panose="03000600000000000000" pitchFamily="66" charset="-128"/>
              </a:rPr>
              <a:t>/</a:t>
            </a:r>
            <a:r>
              <a:rPr kumimoji="1" lang="ja-JP" altLang="en-US" sz="2400" dirty="0">
                <a:solidFill>
                  <a:srgbClr val="000000"/>
                </a:solidFill>
                <a:latin typeface="HG正楷書体-PRO" panose="03000600000000000000" pitchFamily="66" charset="-128"/>
                <a:ea typeface="HG正楷書体-PRO" panose="03000600000000000000" pitchFamily="66" charset="-128"/>
                <a:cs typeface="ＭＳ Ｐゴシック" panose="020B0600070205080204" pitchFamily="48" charset="-128"/>
                <a:sym typeface="+mn-ea"/>
              </a:rPr>
              <a:t>㎡</a:t>
            </a:r>
            <a:r>
              <a:rPr kumimoji="1" lang="ja-JP" altLang="en-US" sz="2400" dirty="0">
                <a:solidFill>
                  <a:srgbClr val="000000"/>
                </a:solidFill>
                <a:latin typeface="HG正楷書体-PRO" panose="03000600000000000000" pitchFamily="66" charset="-128"/>
                <a:ea typeface="HG正楷書体-PRO" panose="03000600000000000000" pitchFamily="66" charset="-128"/>
              </a:rPr>
              <a:t>を超える物</a:t>
            </a:r>
            <a:r>
              <a:rPr kumimoji="1" lang="ja-JP" altLang="en-US" sz="2400" dirty="0">
                <a:solidFill>
                  <a:schemeClr val="tx1"/>
                </a:solidFill>
                <a:latin typeface="HG正楷書体-PRO" panose="03000600000000000000" pitchFamily="66" charset="-128"/>
                <a:ea typeface="HG正楷書体-PRO" panose="03000600000000000000" pitchFamily="66" charset="-128"/>
              </a:rPr>
              <a:t>）は持ち出してはいけない。</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7" name="テキスト ボックス 6">
            <a:extLst>
              <a:ext uri="{FF2B5EF4-FFF2-40B4-BE49-F238E27FC236}">
                <a16:creationId xmlns:a16="http://schemas.microsoft.com/office/drawing/2014/main" id="{1485EE6B-B708-F74E-E4D6-63E75BFA1A4C}"/>
              </a:ext>
            </a:extLst>
          </p:cNvPr>
          <p:cNvSpPr txBox="1"/>
          <p:nvPr/>
        </p:nvSpPr>
        <p:spPr>
          <a:xfrm>
            <a:off x="808696" y="5343599"/>
            <a:ext cx="7965101" cy="461665"/>
          </a:xfrm>
          <a:prstGeom prst="rect">
            <a:avLst/>
          </a:prstGeom>
          <a:noFill/>
        </p:spPr>
        <p:txBody>
          <a:bodyPr wrap="square" rtlCol="0">
            <a:spAutoFit/>
          </a:bodyPr>
          <a:lstStyle/>
          <a:p>
            <a:r>
              <a:rPr kumimoji="1" lang="ja-JP" altLang="en-US" sz="2400" dirty="0">
                <a:solidFill>
                  <a:schemeClr val="tx1"/>
                </a:solidFill>
                <a:latin typeface="HG正楷書体-PRO" panose="03000600000000000000" pitchFamily="66" charset="-128"/>
                <a:ea typeface="HG正楷書体-PRO" panose="03000600000000000000" pitchFamily="66" charset="-128"/>
              </a:rPr>
              <a:t>そこでは常に作業環境の放射線測定が義務付けられる。</a:t>
            </a:r>
            <a:endParaRPr kumimoji="1" lang="en-US" altLang="ja-JP" sz="2400" dirty="0">
              <a:solidFill>
                <a:schemeClr val="tx1"/>
              </a:solidFill>
              <a:latin typeface="HG正楷書体-PRO" panose="03000600000000000000" pitchFamily="66" charset="-128"/>
              <a:ea typeface="HG正楷書体-PRO" panose="03000600000000000000" pitchFamily="66" charset="-128"/>
            </a:endParaRPr>
          </a:p>
        </p:txBody>
      </p:sp>
      <p:sp>
        <p:nvSpPr>
          <p:cNvPr id="8" name="テキスト ボックス 7">
            <a:extLst>
              <a:ext uri="{FF2B5EF4-FFF2-40B4-BE49-F238E27FC236}">
                <a16:creationId xmlns:a16="http://schemas.microsoft.com/office/drawing/2014/main" id="{BE61124B-9053-DEF9-537F-57BCB10769F2}"/>
              </a:ext>
            </a:extLst>
          </p:cNvPr>
          <p:cNvSpPr txBox="1"/>
          <p:nvPr/>
        </p:nvSpPr>
        <p:spPr>
          <a:xfrm>
            <a:off x="755576" y="2209638"/>
            <a:ext cx="7965101" cy="830997"/>
          </a:xfrm>
          <a:prstGeom prst="rect">
            <a:avLst/>
          </a:prstGeom>
          <a:noFill/>
        </p:spPr>
        <p:txBody>
          <a:bodyPr wrap="square" rtlCol="0">
            <a:spAutoFit/>
          </a:bodyPr>
          <a:lstStyle/>
          <a:p>
            <a:r>
              <a:rPr kumimoji="1" lang="en-US" altLang="ja-JP" sz="2400" dirty="0">
                <a:solidFill>
                  <a:schemeClr val="tx1"/>
                </a:solidFill>
                <a:latin typeface="HG正楷書体-PRO" panose="03000600000000000000" pitchFamily="66" charset="-128"/>
                <a:ea typeface="HG正楷書体-PRO" panose="03000600000000000000" pitchFamily="66" charset="-128"/>
              </a:rPr>
              <a:t>1.3</a:t>
            </a:r>
            <a:r>
              <a:rPr kumimoji="1" lang="ja-JP" altLang="en-US" sz="2400" dirty="0">
                <a:solidFill>
                  <a:schemeClr val="tx1"/>
                </a:solidFill>
                <a:latin typeface="HG正楷書体-PRO" panose="03000600000000000000" pitchFamily="66" charset="-128"/>
                <a:ea typeface="HG正楷書体-PRO" panose="03000600000000000000" pitchFamily="66" charset="-128"/>
              </a:rPr>
              <a:t>ミリシーベルト</a:t>
            </a:r>
            <a:r>
              <a:rPr kumimoji="1" lang="en-US" altLang="ja-JP" sz="2400" dirty="0">
                <a:solidFill>
                  <a:schemeClr val="tx1"/>
                </a:solidFill>
                <a:latin typeface="HG正楷書体-PRO" panose="03000600000000000000" pitchFamily="66" charset="-128"/>
                <a:ea typeface="HG正楷書体-PRO" panose="03000600000000000000" pitchFamily="66" charset="-128"/>
              </a:rPr>
              <a:t>/3</a:t>
            </a:r>
            <a:r>
              <a:rPr kumimoji="1" lang="ja-JP" altLang="en-US" sz="2400" dirty="0">
                <a:solidFill>
                  <a:schemeClr val="tx1"/>
                </a:solidFill>
                <a:latin typeface="HG正楷書体-PRO" panose="03000600000000000000" pitchFamily="66" charset="-128"/>
                <a:ea typeface="HG正楷書体-PRO" panose="03000600000000000000" pitchFamily="66" charset="-128"/>
              </a:rPr>
              <a:t>か月（</a:t>
            </a:r>
            <a:r>
              <a:rPr kumimoji="1" lang="en-US" altLang="ja-JP" sz="2400" dirty="0">
                <a:solidFill>
                  <a:schemeClr val="tx1"/>
                </a:solidFill>
                <a:latin typeface="HG正楷書体-PRO" panose="03000600000000000000" pitchFamily="66" charset="-128"/>
                <a:ea typeface="HG正楷書体-PRO" panose="03000600000000000000" pitchFamily="66" charset="-128"/>
              </a:rPr>
              <a:t>5.2</a:t>
            </a:r>
            <a:r>
              <a:rPr kumimoji="1" lang="ja-JP" altLang="en-US" sz="2400" dirty="0">
                <a:solidFill>
                  <a:schemeClr val="tx1"/>
                </a:solidFill>
                <a:latin typeface="HG正楷書体-PRO" panose="03000600000000000000" pitchFamily="66" charset="-128"/>
                <a:ea typeface="HG正楷書体-PRO" panose="03000600000000000000" pitchFamily="66" charset="-128"/>
              </a:rPr>
              <a:t>ミリシーベルト</a:t>
            </a:r>
            <a:r>
              <a:rPr kumimoji="1" lang="en-US" altLang="ja-JP" sz="2400" dirty="0">
                <a:solidFill>
                  <a:schemeClr val="tx1"/>
                </a:solidFill>
                <a:latin typeface="HG正楷書体-PRO" panose="03000600000000000000" pitchFamily="66" charset="-128"/>
                <a:ea typeface="HG正楷書体-PRO" panose="03000600000000000000" pitchFamily="66" charset="-128"/>
              </a:rPr>
              <a:t>/</a:t>
            </a:r>
            <a:r>
              <a:rPr kumimoji="1" lang="ja-JP" altLang="en-US" sz="2400" dirty="0">
                <a:solidFill>
                  <a:schemeClr val="tx1"/>
                </a:solidFill>
                <a:latin typeface="HG正楷書体-PRO" panose="03000600000000000000" pitchFamily="66" charset="-128"/>
                <a:ea typeface="HG正楷書体-PRO" panose="03000600000000000000" pitchFamily="66" charset="-128"/>
              </a:rPr>
              <a:t>年）を超える場所は放射線管理区域（</a:t>
            </a:r>
            <a:r>
              <a:rPr kumimoji="1" lang="en-US" altLang="ja-JP" sz="2400" dirty="0">
                <a:solidFill>
                  <a:schemeClr val="tx1"/>
                </a:solidFill>
                <a:latin typeface="HG正楷書体-PRO" panose="03000600000000000000" pitchFamily="66" charset="-128"/>
                <a:ea typeface="HG正楷書体-PRO" panose="03000600000000000000" pitchFamily="66" charset="-128"/>
              </a:rPr>
              <a:t>0.6μSv/h</a:t>
            </a:r>
            <a:r>
              <a:rPr kumimoji="1" lang="ja-JP" altLang="en-US" sz="2400" dirty="0">
                <a:solidFill>
                  <a:schemeClr val="tx1"/>
                </a:solidFill>
                <a:latin typeface="HG正楷書体-PRO" panose="03000600000000000000" pitchFamily="66" charset="-128"/>
                <a:ea typeface="HG正楷書体-PRO" panose="03000600000000000000" pitchFamily="66" charset="-128"/>
              </a:rPr>
              <a:t>を超える場所）</a:t>
            </a:r>
          </a:p>
        </p:txBody>
      </p:sp>
    </p:spTree>
    <p:extLst>
      <p:ext uri="{BB962C8B-B14F-4D97-AF65-F5344CB8AC3E}">
        <p14:creationId xmlns:p14="http://schemas.microsoft.com/office/powerpoint/2010/main" val="318225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ja-JP" sz="3600" b="0" i="0" u="none" strike="noStrike" cap="none" normalizeH="0" baseline="0" smtClean="0">
            <a:ln>
              <a:noFill/>
            </a:ln>
            <a:solidFill>
              <a:schemeClr val="bg1"/>
            </a:solidFill>
            <a:effectLst/>
            <a:latin typeface="Tahoma" panose="020B060403050404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ja-JP" sz="3600" b="0" i="0" u="none" strike="noStrike" cap="none" normalizeH="0" baseline="0" smtClean="0">
            <a:ln>
              <a:noFill/>
            </a:ln>
            <a:solidFill>
              <a:schemeClr val="bg1"/>
            </a:solidFill>
            <a:effectLst/>
            <a:latin typeface="Tahoma" panose="020B0604030504040204" pitchFamily="34" charset="0"/>
            <a:ea typeface="ＭＳ Ｐゴシック" panose="020B0600070205080204" pitchFamily="50"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kumimoji="0" lang="en-GB" altLang="ja-JP" sz="3600" b="0" i="0" u="none" strike="noStrike" cap="none" normalizeH="0" baseline="0" smtClean="0">
            <a:ln>
              <a:noFill/>
            </a:ln>
            <a:solidFill>
              <a:schemeClr val="bg1"/>
            </a:solidFill>
            <a:effectLst/>
            <a:latin typeface="Tahoma" panose="020B0604030504040204" pitchFamily="32" charset="0"/>
            <a:ea typeface="ＭＳ Ｐゴシック" panose="020B060007020508020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kumimoji="0" lang="en-GB" altLang="ja-JP" sz="3600" b="0" i="0" u="none" strike="noStrike" cap="none" normalizeH="0" baseline="0" smtClean="0">
            <a:ln>
              <a:noFill/>
            </a:ln>
            <a:solidFill>
              <a:schemeClr val="bg1"/>
            </a:solidFill>
            <a:effectLst/>
            <a:latin typeface="Tahoma" panose="020B0604030504040204" pitchFamily="32" charset="0"/>
            <a:ea typeface="ＭＳ Ｐゴシック" panose="020B0600070205080204"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ja-JP" sz="1800" b="1" i="0" u="none" strike="noStrike" cap="none" normalizeH="0" baseline="0" smtClean="0">
            <a:ln>
              <a:noFill/>
            </a:ln>
            <a:solidFill>
              <a:schemeClr val="bg1"/>
            </a:solidFill>
            <a:effectLst/>
            <a:latin typeface="Tahoma" panose="020B060403050404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ja-JP" sz="1800" b="1" i="0" u="none" strike="noStrike" cap="none" normalizeH="0" baseline="0" smtClean="0">
            <a:ln>
              <a:noFill/>
            </a:ln>
            <a:solidFill>
              <a:schemeClr val="bg1"/>
            </a:solidFill>
            <a:effectLst/>
            <a:latin typeface="Tahoma" panose="020B0604030504040204" pitchFamily="34" charset="0"/>
            <a:ea typeface="ＭＳ Ｐゴシック" panose="020B0600070205080204" pitchFamily="50"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ja-JP" sz="3600" b="0" i="0" u="none" strike="noStrike" cap="none" normalizeH="0" baseline="0" smtClean="0">
            <a:ln>
              <a:noFill/>
            </a:ln>
            <a:solidFill>
              <a:schemeClr val="bg1"/>
            </a:solidFill>
            <a:effectLst/>
            <a:latin typeface="Tahoma" panose="020B060403050404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ja-JP" sz="3600" b="0" i="0" u="none" strike="noStrike" cap="none" normalizeH="0" baseline="0" smtClean="0">
            <a:ln>
              <a:noFill/>
            </a:ln>
            <a:solidFill>
              <a:schemeClr val="bg1"/>
            </a:solidFill>
            <a:effectLst/>
            <a:latin typeface="Tahoma" panose="020B0604030504040204" pitchFamily="34" charset="0"/>
            <a:ea typeface="ＭＳ Ｐゴシック" panose="020B0600070205080204" pitchFamily="50"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anose="020B0604030504040204" pitchFamily="32" charset="0"/>
            <a:ea typeface="ＭＳ Ｐゴシック" panose="020B0600070205080204"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2400" b="0" i="0" u="none" strike="noStrike" cap="none" normalizeH="0" baseline="0" smtClean="0">
            <a:ln>
              <a:noFill/>
            </a:ln>
            <a:solidFill>
              <a:schemeClr val="tx1"/>
            </a:solidFill>
            <a:effectLst/>
            <a:latin typeface="Tahoma" panose="020B0604030504040204" pitchFamily="32" charset="0"/>
            <a:ea typeface="ＭＳ Ｐゴシック" panose="020B0600070205080204" pitchFamily="48"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3600" b="0" i="0" u="none" strike="noStrike" cap="none" normalizeH="0" baseline="0" smtClean="0">
            <a:ln>
              <a:noFill/>
            </a:ln>
            <a:solidFill>
              <a:schemeClr val="tx1"/>
            </a:solidFill>
            <a:effectLst/>
            <a:latin typeface="Tahoma" panose="020B0604030504040204" pitchFamily="34" charset="0"/>
            <a:ea typeface="ＭＳ Ｐゴシック" panose="020B060007020508020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3600" b="0" i="0" u="none" strike="noStrike" cap="none" normalizeH="0" baseline="0" smtClean="0">
            <a:ln>
              <a:noFill/>
            </a:ln>
            <a:solidFill>
              <a:schemeClr val="tx1"/>
            </a:solidFill>
            <a:effectLst/>
            <a:latin typeface="Tahoma" panose="020B0604030504040204" pitchFamily="34" charset="0"/>
            <a:ea typeface="ＭＳ Ｐゴシック" panose="020B0600070205080204"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デザインの設定">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Tahom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latin typeface="Tahoma" pitchFamily="34" charset="0"/>
            <a:ea typeface="ＭＳ Ｐゴシック"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デザインの設定">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kumimoji="0" lang="en-GB" altLang="ja-JP" sz="3600" b="0" i="0" u="none" strike="noStrike" cap="none" normalizeH="0" baseline="0" smtClean="0">
            <a:ln>
              <a:noFill/>
            </a:ln>
            <a:solidFill>
              <a:schemeClr val="bg1"/>
            </a:solidFill>
            <a:effectLst/>
            <a:latin typeface="Tahoma" panose="020B0604030504040204" pitchFamily="32" charset="0"/>
            <a:ea typeface="ＭＳ Ｐゴシック" panose="020B060007020508020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1">
          <a:lnSpc>
            <a:spcPct val="100000"/>
          </a:lnSpc>
          <a:spcBef>
            <a:spcPct val="0"/>
          </a:spcBef>
          <a:spcAft>
            <a:spcPct val="0"/>
          </a:spcAft>
          <a:buClr>
            <a:srgbClr val="000000"/>
          </a:buClr>
          <a:buSzPct val="100000"/>
          <a:buFont typeface="Times New Roman" panose="02020603050405020304" pitchFamily="16" charset="0"/>
          <a:buNone/>
          <a:defRPr kumimoji="0" lang="en-GB" altLang="ja-JP" sz="3600" b="0" i="0" u="none" strike="noStrike" cap="none" normalizeH="0" baseline="0" smtClean="0">
            <a:ln>
              <a:noFill/>
            </a:ln>
            <a:solidFill>
              <a:schemeClr val="bg1"/>
            </a:solidFill>
            <a:effectLst/>
            <a:latin typeface="Tahoma" panose="020B0604030504040204" pitchFamily="32" charset="0"/>
            <a:ea typeface="ＭＳ Ｐゴシック" panose="020B0600070205080204"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8405</TotalTime>
  <Words>2536</Words>
  <Application>Microsoft Office PowerPoint</Application>
  <PresentationFormat>画面に合わせる (4:3)</PresentationFormat>
  <Paragraphs>207</Paragraphs>
  <Slides>27</Slides>
  <Notes>13</Notes>
  <HiddenSlides>0</HiddenSlides>
  <MMClips>0</MMClips>
  <ScaleCrop>false</ScaleCrop>
  <HeadingPairs>
    <vt:vector size="6" baseType="variant">
      <vt:variant>
        <vt:lpstr>使用されているフォント</vt:lpstr>
      </vt:variant>
      <vt:variant>
        <vt:i4>11</vt:i4>
      </vt:variant>
      <vt:variant>
        <vt:lpstr>テーマ</vt:lpstr>
      </vt:variant>
      <vt:variant>
        <vt:i4>11</vt:i4>
      </vt:variant>
      <vt:variant>
        <vt:lpstr>スライド タイトル</vt:lpstr>
      </vt:variant>
      <vt:variant>
        <vt:i4>27</vt:i4>
      </vt:variant>
    </vt:vector>
  </HeadingPairs>
  <TitlesOfParts>
    <vt:vector size="49" baseType="lpstr">
      <vt:lpstr>HG正楷書体-PRO</vt:lpstr>
      <vt:lpstr>ＭＳ Ｐゴシック</vt:lpstr>
      <vt:lpstr>ＭＳ ゴシック</vt:lpstr>
      <vt:lpstr>ＭＳ 明朝</vt:lpstr>
      <vt:lpstr>Times New Roman, Times, serif</vt:lpstr>
      <vt:lpstr>Arial</vt:lpstr>
      <vt:lpstr>Calibri</vt:lpstr>
      <vt:lpstr>Century</vt:lpstr>
      <vt:lpstr>Tahoma</vt:lpstr>
      <vt:lpstr>Times New Roman</vt:lpstr>
      <vt:lpstr>Wingdings</vt:lpstr>
      <vt:lpstr>Office テーマ</vt:lpstr>
      <vt:lpstr>Office テーマ</vt:lpstr>
      <vt:lpstr>デザインの設定</vt:lpstr>
      <vt:lpstr>3_Blends</vt:lpstr>
      <vt:lpstr>2_Blends</vt:lpstr>
      <vt:lpstr>2_デザインの設定</vt:lpstr>
      <vt:lpstr>1_Blends</vt:lpstr>
      <vt:lpstr>4_デザインの設定</vt:lpstr>
      <vt:lpstr>2_Office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放射線管理区域</vt:lpstr>
      <vt:lpstr>放射線業務従事者</vt:lpstr>
      <vt:lpstr>フクシマ事故被害者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原子力マフィアは犯罪集団</vt:lpstr>
      <vt:lpstr>忘れさせようとする策謀</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放射能汚染水はなぜ流してはならないか</dc:title>
  <dc:subject>韓国KBSテレビ取材</dc:subject>
  <dc:creator>Hiroaki KOIDE</dc:creator>
  <cp:keywords>2023年6月20日</cp:keywords>
  <cp:lastModifiedBy>裕章 小出</cp:lastModifiedBy>
  <cp:revision>413</cp:revision>
  <cp:lastPrinted>2023-01-16T00:54:28Z</cp:lastPrinted>
  <dcterms:created xsi:type="dcterms:W3CDTF">2004-12-28T06:35:47Z</dcterms:created>
  <dcterms:modified xsi:type="dcterms:W3CDTF">2023-06-19T03:51:32Z</dcterms:modified>
</cp:coreProperties>
</file>